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655" r:id="rId17"/>
    <p:sldId id="684" r:id="rId18"/>
    <p:sldId id="533" r:id="rId19"/>
    <p:sldId id="490" r:id="rId20"/>
    <p:sldId id="628" r:id="rId21"/>
    <p:sldId id="605" r:id="rId22"/>
    <p:sldId id="557" r:id="rId23"/>
    <p:sldId id="561" r:id="rId24"/>
    <p:sldId id="563" r:id="rId25"/>
    <p:sldId id="688" r:id="rId26"/>
    <p:sldId id="260" r:id="rId27"/>
    <p:sldId id="537" r:id="rId28"/>
    <p:sldId id="493" r:id="rId29"/>
    <p:sldId id="492" r:id="rId30"/>
    <p:sldId id="534" r:id="rId31"/>
    <p:sldId id="622" r:id="rId32"/>
    <p:sldId id="617" r:id="rId33"/>
    <p:sldId id="647" r:id="rId34"/>
    <p:sldId id="649" r:id="rId35"/>
    <p:sldId id="650" r:id="rId36"/>
    <p:sldId id="651" r:id="rId37"/>
    <p:sldId id="685" r:id="rId38"/>
    <p:sldId id="686" r:id="rId39"/>
    <p:sldId id="687" r:id="rId40"/>
    <p:sldId id="623" r:id="rId41"/>
    <p:sldId id="624" r:id="rId42"/>
    <p:sldId id="619" r:id="rId43"/>
    <p:sldId id="625" r:id="rId44"/>
    <p:sldId id="620" r:id="rId45"/>
    <p:sldId id="560" r:id="rId46"/>
    <p:sldId id="630" r:id="rId47"/>
    <p:sldId id="631" r:id="rId48"/>
    <p:sldId id="632" r:id="rId49"/>
    <p:sldId id="633" r:id="rId50"/>
    <p:sldId id="629" r:id="rId51"/>
    <p:sldId id="626" r:id="rId52"/>
    <p:sldId id="627" r:id="rId53"/>
    <p:sldId id="597" r:id="rId54"/>
    <p:sldId id="596" r:id="rId55"/>
    <p:sldId id="559" r:id="rId56"/>
    <p:sldId id="556" r:id="rId57"/>
    <p:sldId id="535" r:id="rId58"/>
    <p:sldId id="536" r:id="rId59"/>
    <p:sldId id="528" r:id="rId60"/>
    <p:sldId id="558" r:id="rId61"/>
    <p:sldId id="564" r:id="rId62"/>
    <p:sldId id="565" r:id="rId63"/>
    <p:sldId id="599" r:id="rId64"/>
    <p:sldId id="598" r:id="rId65"/>
    <p:sldId id="549" r:id="rId66"/>
    <p:sldId id="538" r:id="rId67"/>
    <p:sldId id="497" r:id="rId68"/>
    <p:sldId id="553" r:id="rId69"/>
    <p:sldId id="616" r:id="rId70"/>
    <p:sldId id="491" r:id="rId71"/>
    <p:sldId id="523" r:id="rId72"/>
    <p:sldId id="499" r:id="rId73"/>
    <p:sldId id="500" r:id="rId74"/>
    <p:sldId id="502" r:id="rId75"/>
    <p:sldId id="544" r:id="rId76"/>
    <p:sldId id="550" r:id="rId77"/>
    <p:sldId id="554" r:id="rId78"/>
    <p:sldId id="555" r:id="rId79"/>
    <p:sldId id="498" r:id="rId80"/>
    <p:sldId id="539" r:id="rId81"/>
    <p:sldId id="540" r:id="rId82"/>
    <p:sldId id="541" r:id="rId83"/>
    <p:sldId id="551" r:id="rId84"/>
    <p:sldId id="504" r:id="rId85"/>
    <p:sldId id="543" r:id="rId86"/>
    <p:sldId id="545" r:id="rId87"/>
    <p:sldId id="524" r:id="rId88"/>
    <p:sldId id="495" r:id="rId89"/>
    <p:sldId id="552" r:id="rId90"/>
    <p:sldId id="261" r:id="rId91"/>
    <p:sldId id="494" r:id="rId92"/>
    <p:sldId id="542" r:id="rId93"/>
    <p:sldId id="525" r:id="rId94"/>
    <p:sldId id="526" r:id="rId95"/>
    <p:sldId id="527" r:id="rId96"/>
    <p:sldId id="567" r:id="rId97"/>
    <p:sldId id="574" r:id="rId98"/>
    <p:sldId id="577" r:id="rId99"/>
    <p:sldId id="578" r:id="rId100"/>
    <p:sldId id="576" r:id="rId101"/>
    <p:sldId id="575" r:id="rId102"/>
    <p:sldId id="580" r:id="rId103"/>
    <p:sldId id="573" r:id="rId104"/>
    <p:sldId id="582" r:id="rId105"/>
    <p:sldId id="583" r:id="rId106"/>
    <p:sldId id="584" r:id="rId107"/>
    <p:sldId id="585" r:id="rId108"/>
    <p:sldId id="586" r:id="rId109"/>
    <p:sldId id="589" r:id="rId110"/>
    <p:sldId id="587" r:id="rId111"/>
    <p:sldId id="590" r:id="rId112"/>
    <p:sldId id="571" r:id="rId113"/>
    <p:sldId id="591" r:id="rId114"/>
    <p:sldId id="600" r:id="rId115"/>
    <p:sldId id="568" r:id="rId116"/>
    <p:sldId id="569" r:id="rId117"/>
    <p:sldId id="570" r:id="rId118"/>
    <p:sldId id="615" r:id="rId119"/>
    <p:sldId id="601" r:id="rId120"/>
    <p:sldId id="572" r:id="rId121"/>
    <p:sldId id="606" r:id="rId122"/>
    <p:sldId id="608" r:id="rId123"/>
    <p:sldId id="607" r:id="rId124"/>
    <p:sldId id="609" r:id="rId125"/>
    <p:sldId id="610" r:id="rId126"/>
    <p:sldId id="602" r:id="rId127"/>
    <p:sldId id="612" r:id="rId128"/>
    <p:sldId id="611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Methods" id="{7911CE6D-3589-49A8-9CF2-5D2682ACCF56}">
          <p14:sldIdLst>
            <p14:sldId id="655"/>
            <p14:sldId id="684"/>
            <p14:sldId id="533"/>
            <p14:sldId id="490"/>
            <p14:sldId id="628"/>
            <p14:sldId id="605"/>
            <p14:sldId id="557"/>
            <p14:sldId id="561"/>
            <p14:sldId id="563"/>
            <p14:sldId id="688"/>
            <p14:sldId id="260"/>
            <p14:sldId id="537"/>
            <p14:sldId id="493"/>
            <p14:sldId id="492"/>
            <p14:sldId id="534"/>
            <p14:sldId id="622"/>
            <p14:sldId id="617"/>
            <p14:sldId id="647"/>
            <p14:sldId id="649"/>
            <p14:sldId id="650"/>
            <p14:sldId id="651"/>
            <p14:sldId id="685"/>
            <p14:sldId id="686"/>
            <p14:sldId id="687"/>
            <p14:sldId id="623"/>
            <p14:sldId id="624"/>
            <p14:sldId id="619"/>
            <p14:sldId id="625"/>
            <p14:sldId id="620"/>
            <p14:sldId id="560"/>
            <p14:sldId id="630"/>
            <p14:sldId id="631"/>
            <p14:sldId id="632"/>
            <p14:sldId id="633"/>
            <p14:sldId id="629"/>
            <p14:sldId id="626"/>
            <p14:sldId id="627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BA2"/>
    <a:srgbClr val="DD5129"/>
    <a:srgbClr val="377EB8"/>
    <a:srgbClr val="E41A1C"/>
    <a:srgbClr val="FF8F8F"/>
    <a:srgbClr val="008AA0"/>
    <a:srgbClr val="3EB4B4"/>
    <a:srgbClr val="FFFFE1"/>
    <a:srgbClr val="E7F9E9"/>
    <a:srgbClr val="EF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>
        <p:scale>
          <a:sx n="100" d="100"/>
          <a:sy n="100" d="100"/>
        </p:scale>
        <p:origin x="91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Dahlin" userId="14d2fffae17cb061" providerId="LiveId" clId="{121C7012-5A4B-440B-BF1B-AE9A362C6ECA}"/>
    <pc:docChg chg="modSld">
      <pc:chgData name="Kyle Dahlin" userId="14d2fffae17cb061" providerId="LiveId" clId="{121C7012-5A4B-440B-BF1B-AE9A362C6ECA}" dt="2025-02-06T19:47:55.031" v="3" actId="20577"/>
      <pc:docMkLst>
        <pc:docMk/>
      </pc:docMkLst>
      <pc:sldChg chg="modSp">
        <pc:chgData name="Kyle Dahlin" userId="14d2fffae17cb061" providerId="LiveId" clId="{121C7012-5A4B-440B-BF1B-AE9A362C6ECA}" dt="2025-02-06T19:47:55.031" v="3" actId="20577"/>
        <pc:sldMkLst>
          <pc:docMk/>
          <pc:sldMk cId="514057132" sldId="632"/>
        </pc:sldMkLst>
        <pc:spChg chg="mod">
          <ac:chgData name="Kyle Dahlin" userId="14d2fffae17cb061" providerId="LiveId" clId="{121C7012-5A4B-440B-BF1B-AE9A362C6ECA}" dt="2025-02-06T19:47:55.031" v="3" actId="20577"/>
          <ac:spMkLst>
            <pc:docMk/>
            <pc:sldMk cId="514057132" sldId="632"/>
            <ac:spMk id="50" creationId="{1D7D8A44-4BA6-20E6-731F-157CBECE48EC}"/>
          </ac:spMkLst>
        </pc:spChg>
      </pc:sldChg>
    </pc:docChg>
  </pc:docChgLst>
  <pc:docChgLst>
    <pc:chgData name="Kyle Dahlin" userId="14d2fffae17cb061" providerId="LiveId" clId="{73C95049-90F1-475A-ADF1-7443EE3A4FD7}"/>
    <pc:docChg chg="undo redo custSel addSld delSld modSld sldOrd modSection">
      <pc:chgData name="Kyle Dahlin" userId="14d2fffae17cb061" providerId="LiveId" clId="{73C95049-90F1-475A-ADF1-7443EE3A4FD7}" dt="2025-02-10T20:19:30.948" v="729" actId="1036"/>
      <pc:docMkLst>
        <pc:docMk/>
      </pc:docMkLst>
      <pc:sldChg chg="ord">
        <pc:chgData name="Kyle Dahlin" userId="14d2fffae17cb061" providerId="LiveId" clId="{73C95049-90F1-475A-ADF1-7443EE3A4FD7}" dt="2025-02-10T16:27:26.324" v="1"/>
        <pc:sldMkLst>
          <pc:docMk/>
          <pc:sldMk cId="1442955165" sldId="56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69798955" sldId="568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77500124" sldId="569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310628888" sldId="57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165864305" sldId="57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424751477" sldId="57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954702849" sldId="573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281256026" sldId="574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910467178" sldId="575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2099396" sldId="576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462484361" sldId="57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844510283" sldId="578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829163256" sldId="58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835779060" sldId="58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667360278" sldId="583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735478712" sldId="584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126309677" sldId="585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275883785" sldId="586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009994084" sldId="58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065674010" sldId="589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174572485" sldId="59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120253580" sldId="59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963579634" sldId="60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212652033" sldId="60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709734569" sldId="60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545971985" sldId="606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128371996" sldId="60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99230362" sldId="608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988906551" sldId="609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190595597" sldId="61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364958301" sldId="61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585299141" sldId="61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949533764" sldId="615"/>
        </pc:sldMkLst>
      </pc:sldChg>
      <pc:sldChg chg="mod modShow">
        <pc:chgData name="Kyle Dahlin" userId="14d2fffae17cb061" providerId="LiveId" clId="{73C95049-90F1-475A-ADF1-7443EE3A4FD7}" dt="2025-02-10T19:13:44.654" v="20" actId="729"/>
        <pc:sldMkLst>
          <pc:docMk/>
          <pc:sldMk cId="490483720" sldId="623"/>
        </pc:sldMkLst>
      </pc:sldChg>
      <pc:sldChg chg="mod modShow">
        <pc:chgData name="Kyle Dahlin" userId="14d2fffae17cb061" providerId="LiveId" clId="{73C95049-90F1-475A-ADF1-7443EE3A4FD7}" dt="2025-02-10T19:13:44.654" v="20" actId="729"/>
        <pc:sldMkLst>
          <pc:docMk/>
          <pc:sldMk cId="2753535060" sldId="624"/>
        </pc:sldMkLst>
      </pc:sldChg>
      <pc:sldChg chg="add">
        <pc:chgData name="Kyle Dahlin" userId="14d2fffae17cb061" providerId="LiveId" clId="{73C95049-90F1-475A-ADF1-7443EE3A4FD7}" dt="2025-02-10T18:16:33.138" v="2"/>
        <pc:sldMkLst>
          <pc:docMk/>
          <pc:sldMk cId="3882529180" sldId="631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1657780407" sldId="647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1119953417" sldId="649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4129954816" sldId="650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1215523201" sldId="651"/>
        </pc:sldMkLst>
      </pc:sldChg>
      <pc:sldChg chg="add">
        <pc:chgData name="Kyle Dahlin" userId="14d2fffae17cb061" providerId="LiveId" clId="{73C95049-90F1-475A-ADF1-7443EE3A4FD7}" dt="2025-02-10T18:16:33.138" v="2"/>
        <pc:sldMkLst>
          <pc:docMk/>
          <pc:sldMk cId="3040227200" sldId="655"/>
        </pc:sldMkLst>
      </pc:sldChg>
      <pc:sldChg chg="add del">
        <pc:chgData name="Kyle Dahlin" userId="14d2fffae17cb061" providerId="LiveId" clId="{73C95049-90F1-475A-ADF1-7443EE3A4FD7}" dt="2025-02-10T19:38:38.436" v="638" actId="47"/>
        <pc:sldMkLst>
          <pc:docMk/>
          <pc:sldMk cId="3408764222" sldId="683"/>
        </pc:sldMkLst>
      </pc:sldChg>
      <pc:sldChg chg="addSp modSp new mod modShow">
        <pc:chgData name="Kyle Dahlin" userId="14d2fffae17cb061" providerId="LiveId" clId="{73C95049-90F1-475A-ADF1-7443EE3A4FD7}" dt="2025-02-10T19:10:31.904" v="5" actId="729"/>
        <pc:sldMkLst>
          <pc:docMk/>
          <pc:sldMk cId="999885760" sldId="684"/>
        </pc:sldMkLst>
        <pc:spChg chg="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7" creationId="{23B5CFA2-409D-EB74-E8D8-382833AFD1AE}"/>
          </ac:spMkLst>
        </pc:spChg>
        <pc:spChg chg="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8" creationId="{BB79DCF9-B582-BE29-5206-E5CEAAE40E61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9" creationId="{EC3448BF-1CF5-07EF-261B-F087A2502897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13" creationId="{674E1650-857C-3A5B-F383-5A61C7BC9BA9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19" creationId="{4C72F92E-59F6-4065-9D3C-C68F62227ACF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20" creationId="{ACF1F8CD-7B85-A943-5B66-26DD26F2361F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23" creationId="{E2B44526-97C6-4355-878F-834E606B99DD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25" creationId="{07EBF27C-939B-E501-1205-2282D4858B0F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32" creationId="{1727A8B2-C2A6-2F67-717A-A45D88AAD2F0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34" creationId="{EE3D4C65-5E02-13AD-FA2B-F14A0A15EE82}"/>
          </ac:spMkLst>
        </pc:spChg>
      </pc:sldChg>
      <pc:sldChg chg="addSp delSp modSp add mod">
        <pc:chgData name="Kyle Dahlin" userId="14d2fffae17cb061" providerId="LiveId" clId="{73C95049-90F1-475A-ADF1-7443EE3A4FD7}" dt="2025-02-10T19:38:18.784" v="637" actId="692"/>
        <pc:sldMkLst>
          <pc:docMk/>
          <pc:sldMk cId="519430673" sldId="685"/>
        </pc:sldMkLst>
        <pc:spChg chg="mod">
          <ac:chgData name="Kyle Dahlin" userId="14d2fffae17cb061" providerId="LiveId" clId="{73C95049-90F1-475A-ADF1-7443EE3A4FD7}" dt="2025-02-10T19:33:41.849" v="603" actId="12788"/>
          <ac:spMkLst>
            <pc:docMk/>
            <pc:sldMk cId="519430673" sldId="685"/>
            <ac:spMk id="14" creationId="{09FBA17B-B0B9-6C3B-EA20-B7D34EBBCE25}"/>
          </ac:spMkLst>
        </pc:spChg>
        <pc:spChg chg="mod">
          <ac:chgData name="Kyle Dahlin" userId="14d2fffae17cb061" providerId="LiveId" clId="{73C95049-90F1-475A-ADF1-7443EE3A4FD7}" dt="2025-02-10T19:33:41.849" v="603" actId="12788"/>
          <ac:spMkLst>
            <pc:docMk/>
            <pc:sldMk cId="519430673" sldId="685"/>
            <ac:spMk id="19" creationId="{0AA529A5-CB30-ACA8-2E50-8850DA8D2D48}"/>
          </ac:spMkLst>
        </pc:spChg>
        <pc:spChg chg="mod">
          <ac:chgData name="Kyle Dahlin" userId="14d2fffae17cb061" providerId="LiveId" clId="{73C95049-90F1-475A-ADF1-7443EE3A4FD7}" dt="2025-02-10T19:33:32.074" v="601" actId="12788"/>
          <ac:spMkLst>
            <pc:docMk/>
            <pc:sldMk cId="519430673" sldId="685"/>
            <ac:spMk id="22" creationId="{C64C16FB-E768-11AA-D2F5-89961E7D97BA}"/>
          </ac:spMkLst>
        </pc:spChg>
        <pc:spChg chg="mod">
          <ac:chgData name="Kyle Dahlin" userId="14d2fffae17cb061" providerId="LiveId" clId="{73C95049-90F1-475A-ADF1-7443EE3A4FD7}" dt="2025-02-10T19:16:15.916" v="73" actId="1076"/>
          <ac:spMkLst>
            <pc:docMk/>
            <pc:sldMk cId="519430673" sldId="685"/>
            <ac:spMk id="23" creationId="{CD10B33C-8901-4EB7-8FF3-E762B0BB56C9}"/>
          </ac:spMkLst>
        </pc:spChg>
        <pc:spChg chg="add 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27" creationId="{8930E3D2-FA70-6B73-CB44-65FFD370DE18}"/>
          </ac:spMkLst>
        </pc:spChg>
        <pc:spChg chg="mod">
          <ac:chgData name="Kyle Dahlin" userId="14d2fffae17cb061" providerId="LiveId" clId="{73C95049-90F1-475A-ADF1-7443EE3A4FD7}" dt="2025-02-10T19:16:15.916" v="73" actId="1076"/>
          <ac:spMkLst>
            <pc:docMk/>
            <pc:sldMk cId="519430673" sldId="685"/>
            <ac:spMk id="31" creationId="{B218D391-BFC2-7942-C31E-62285212C183}"/>
          </ac:spMkLst>
        </pc:spChg>
        <pc:spChg chg="mod">
          <ac:chgData name="Kyle Dahlin" userId="14d2fffae17cb061" providerId="LiveId" clId="{73C95049-90F1-475A-ADF1-7443EE3A4FD7}" dt="2025-02-10T19:16:15.916" v="73" actId="1076"/>
          <ac:spMkLst>
            <pc:docMk/>
            <pc:sldMk cId="519430673" sldId="685"/>
            <ac:spMk id="33" creationId="{51EC14D2-B838-AAF7-B418-19C85D9B5E78}"/>
          </ac:spMkLst>
        </pc:spChg>
        <pc:spChg chg="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34" creationId="{2864D2A7-20E1-23DC-EDFA-188637301BDB}"/>
          </ac:spMkLst>
        </pc:spChg>
        <pc:spChg chg="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35" creationId="{F01EBEE1-7CF4-670A-9A23-A9909F7D7901}"/>
          </ac:spMkLst>
        </pc:spChg>
        <pc:spChg chg="add 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36" creationId="{71E6DFAD-6E1D-612E-6F8F-EDB4974DFB09}"/>
          </ac:spMkLst>
        </pc:spChg>
        <pc:spChg chg="add 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38" creationId="{44819B98-9F7A-23F0-1553-CF52C46E4ACD}"/>
          </ac:spMkLst>
        </pc:spChg>
        <pc:spChg chg="mod">
          <ac:chgData name="Kyle Dahlin" userId="14d2fffae17cb061" providerId="LiveId" clId="{73C95049-90F1-475A-ADF1-7443EE3A4FD7}" dt="2025-02-10T19:33:51.711" v="620" actId="1037"/>
          <ac:spMkLst>
            <pc:docMk/>
            <pc:sldMk cId="519430673" sldId="685"/>
            <ac:spMk id="39" creationId="{7D0F8554-B592-7AA4-EFCD-70F70FCBDEA0}"/>
          </ac:spMkLst>
        </pc:spChg>
        <pc:spChg chg="add 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40" creationId="{F5DA9B50-8675-27D4-84AE-382F43335221}"/>
          </ac:spMkLst>
        </pc:spChg>
        <pc:spChg chg="add 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41" creationId="{E8AFED87-641B-71C2-E028-930A9BAEF526}"/>
          </ac:spMkLst>
        </pc:spChg>
        <pc:spChg chg="add 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42" creationId="{5DE13114-621D-320E-C844-A575885A9E3E}"/>
          </ac:spMkLst>
        </pc:spChg>
        <pc:spChg chg="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45" creationId="{C644A8E5-8D37-D55A-D599-201CB8C6E576}"/>
          </ac:spMkLst>
        </pc:spChg>
        <pc:spChg chg="mod">
          <ac:chgData name="Kyle Dahlin" userId="14d2fffae17cb061" providerId="LiveId" clId="{73C95049-90F1-475A-ADF1-7443EE3A4FD7}" dt="2025-02-10T19:20:08.783" v="250"/>
          <ac:spMkLst>
            <pc:docMk/>
            <pc:sldMk cId="519430673" sldId="685"/>
            <ac:spMk id="46" creationId="{144E2663-4824-9584-83A0-DF36A5032CFF}"/>
          </ac:spMkLst>
        </pc:spChg>
        <pc:spChg chg="mod">
          <ac:chgData name="Kyle Dahlin" userId="14d2fffae17cb061" providerId="LiveId" clId="{73C95049-90F1-475A-ADF1-7443EE3A4FD7}" dt="2025-02-10T19:33:37.476" v="602" actId="12788"/>
          <ac:spMkLst>
            <pc:docMk/>
            <pc:sldMk cId="519430673" sldId="685"/>
            <ac:spMk id="49" creationId="{5549DFBF-B0AB-EA16-850D-EF7F8690A364}"/>
          </ac:spMkLst>
        </pc:spChg>
        <pc:spChg chg="mod">
          <ac:chgData name="Kyle Dahlin" userId="14d2fffae17cb061" providerId="LiveId" clId="{73C95049-90F1-475A-ADF1-7443EE3A4FD7}" dt="2025-02-10T19:34:55.942" v="632" actId="1035"/>
          <ac:spMkLst>
            <pc:docMk/>
            <pc:sldMk cId="519430673" sldId="685"/>
            <ac:spMk id="64" creationId="{7A22ADB9-B74B-C5E8-E3FA-D95E0D99B675}"/>
          </ac:spMkLst>
        </pc:spChg>
        <pc:spChg chg="mod">
          <ac:chgData name="Kyle Dahlin" userId="14d2fffae17cb061" providerId="LiveId" clId="{73C95049-90F1-475A-ADF1-7443EE3A4FD7}" dt="2025-02-10T19:33:32.074" v="601" actId="12788"/>
          <ac:spMkLst>
            <pc:docMk/>
            <pc:sldMk cId="519430673" sldId="685"/>
            <ac:spMk id="75" creationId="{667FC62B-FB1F-7958-75BD-A035601214A3}"/>
          </ac:spMkLst>
        </pc:spChg>
        <pc:spChg chg="mod">
          <ac:chgData name="Kyle Dahlin" userId="14d2fffae17cb061" providerId="LiveId" clId="{73C95049-90F1-475A-ADF1-7443EE3A4FD7}" dt="2025-02-10T19:35:01.639" v="635" actId="1035"/>
          <ac:spMkLst>
            <pc:docMk/>
            <pc:sldMk cId="519430673" sldId="685"/>
            <ac:spMk id="89" creationId="{D9CF49B9-9409-4E48-B45A-39C0DF3B4767}"/>
          </ac:spMkLst>
        </pc:spChg>
        <pc:spChg chg="mod">
          <ac:chgData name="Kyle Dahlin" userId="14d2fffae17cb061" providerId="LiveId" clId="{73C95049-90F1-475A-ADF1-7443EE3A4FD7}" dt="2025-02-10T19:33:37.476" v="602" actId="12788"/>
          <ac:spMkLst>
            <pc:docMk/>
            <pc:sldMk cId="519430673" sldId="685"/>
            <ac:spMk id="90" creationId="{C3FBE7D3-9B0F-F93B-4B45-7F3BF7C90D5F}"/>
          </ac:spMkLst>
        </pc:spChg>
        <pc:spChg chg="mod">
          <ac:chgData name="Kyle Dahlin" userId="14d2fffae17cb061" providerId="LiveId" clId="{73C95049-90F1-475A-ADF1-7443EE3A4FD7}" dt="2025-02-10T19:33:03.868" v="591" actId="1076"/>
          <ac:spMkLst>
            <pc:docMk/>
            <pc:sldMk cId="519430673" sldId="685"/>
            <ac:spMk id="92" creationId="{D6AAA109-3E46-F5B8-60B8-2BD897376CAB}"/>
          </ac:spMkLst>
        </pc:spChg>
        <pc:spChg chg="mod">
          <ac:chgData name="Kyle Dahlin" userId="14d2fffae17cb061" providerId="LiveId" clId="{73C95049-90F1-475A-ADF1-7443EE3A4FD7}" dt="2025-02-10T19:33:51.711" v="620" actId="1037"/>
          <ac:spMkLst>
            <pc:docMk/>
            <pc:sldMk cId="519430673" sldId="685"/>
            <ac:spMk id="96" creationId="{5CAA0816-215F-751B-C0C4-CAAF3F67517E}"/>
          </ac:spMkLst>
        </pc:spChg>
        <pc:spChg chg="mod">
          <ac:chgData name="Kyle Dahlin" userId="14d2fffae17cb061" providerId="LiveId" clId="{73C95049-90F1-475A-ADF1-7443EE3A4FD7}" dt="2025-02-10T19:33:00.119" v="590" actId="1076"/>
          <ac:spMkLst>
            <pc:docMk/>
            <pc:sldMk cId="519430673" sldId="685"/>
            <ac:spMk id="101" creationId="{5E9E960F-3770-0D79-F4BE-3B7C09E34B70}"/>
          </ac:spMkLst>
        </pc:spChg>
        <pc:spChg chg="mod">
          <ac:chgData name="Kyle Dahlin" userId="14d2fffae17cb061" providerId="LiveId" clId="{73C95049-90F1-475A-ADF1-7443EE3A4FD7}" dt="2025-02-10T19:32:13.636" v="582" actId="1076"/>
          <ac:spMkLst>
            <pc:docMk/>
            <pc:sldMk cId="519430673" sldId="685"/>
            <ac:spMk id="105" creationId="{B4BF8697-49CB-37D2-B83C-EEBB6E18449F}"/>
          </ac:spMkLst>
        </pc:spChg>
        <pc:spChg chg="mod">
          <ac:chgData name="Kyle Dahlin" userId="14d2fffae17cb061" providerId="LiveId" clId="{73C95049-90F1-475A-ADF1-7443EE3A4FD7}" dt="2025-02-10T19:33:51.711" v="620" actId="1037"/>
          <ac:spMkLst>
            <pc:docMk/>
            <pc:sldMk cId="519430673" sldId="685"/>
            <ac:spMk id="109" creationId="{E5743F1D-CE59-CB5D-E592-18C8CE593E9E}"/>
          </ac:spMkLst>
        </pc:spChg>
        <pc:spChg chg="mod">
          <ac:chgData name="Kyle Dahlin" userId="14d2fffae17cb061" providerId="LiveId" clId="{73C95049-90F1-475A-ADF1-7443EE3A4FD7}" dt="2025-02-10T19:16:04.281" v="69" actId="34135"/>
          <ac:spMkLst>
            <pc:docMk/>
            <pc:sldMk cId="519430673" sldId="685"/>
            <ac:spMk id="161" creationId="{3BFC76B8-C64A-580F-B785-915A83AE6A76}"/>
          </ac:spMkLst>
        </pc:spChg>
        <pc:spChg chg="mod">
          <ac:chgData name="Kyle Dahlin" userId="14d2fffae17cb061" providerId="LiveId" clId="{73C95049-90F1-475A-ADF1-7443EE3A4FD7}" dt="2025-02-10T19:35:01.639" v="635" actId="1035"/>
          <ac:spMkLst>
            <pc:docMk/>
            <pc:sldMk cId="519430673" sldId="685"/>
            <ac:spMk id="162" creationId="{43509EB7-9A31-673A-1C31-B41B6CC2E30A}"/>
          </ac:spMkLst>
        </pc:spChg>
        <pc:picChg chg="add del mod">
          <ac:chgData name="Kyle Dahlin" userId="14d2fffae17cb061" providerId="LiveId" clId="{73C95049-90F1-475A-ADF1-7443EE3A4FD7}" dt="2025-02-10T19:14:20.571" v="29" actId="478"/>
          <ac:picMkLst>
            <pc:docMk/>
            <pc:sldMk cId="519430673" sldId="685"/>
            <ac:picMk id="2" creationId="{CF169EBC-AA62-9B5B-846A-703496D33563}"/>
          </ac:picMkLst>
        </pc:picChg>
        <pc:picChg chg="del">
          <ac:chgData name="Kyle Dahlin" userId="14d2fffae17cb061" providerId="LiveId" clId="{73C95049-90F1-475A-ADF1-7443EE3A4FD7}" dt="2025-02-10T19:12:51.008" v="8" actId="478"/>
          <ac:picMkLst>
            <pc:docMk/>
            <pc:sldMk cId="519430673" sldId="685"/>
            <ac:picMk id="3" creationId="{CD8C6459-B8C2-C2E6-C8E7-2BB95C6A641B}"/>
          </ac:picMkLst>
        </pc:picChg>
        <pc:picChg chg="add del mod">
          <ac:chgData name="Kyle Dahlin" userId="14d2fffae17cb061" providerId="LiveId" clId="{73C95049-90F1-475A-ADF1-7443EE3A4FD7}" dt="2025-02-10T19:14:45.782" v="36" actId="478"/>
          <ac:picMkLst>
            <pc:docMk/>
            <pc:sldMk cId="519430673" sldId="685"/>
            <ac:picMk id="5" creationId="{7E402164-8F0E-B167-2CF7-E0CD926544F1}"/>
          </ac:picMkLst>
        </pc:picChg>
        <pc:picChg chg="add del mod">
          <ac:chgData name="Kyle Dahlin" userId="14d2fffae17cb061" providerId="LiveId" clId="{73C95049-90F1-475A-ADF1-7443EE3A4FD7}" dt="2025-02-10T19:19:55.186" v="244" actId="478"/>
          <ac:picMkLst>
            <pc:docMk/>
            <pc:sldMk cId="519430673" sldId="685"/>
            <ac:picMk id="6" creationId="{D67B6DAE-3263-023C-48D7-ABCBD1351BCA}"/>
          </ac:picMkLst>
        </pc:picChg>
        <pc:picChg chg="del">
          <ac:chgData name="Kyle Dahlin" userId="14d2fffae17cb061" providerId="LiveId" clId="{73C95049-90F1-475A-ADF1-7443EE3A4FD7}" dt="2025-02-10T19:12:52.840" v="9" actId="478"/>
          <ac:picMkLst>
            <pc:docMk/>
            <pc:sldMk cId="519430673" sldId="685"/>
            <ac:picMk id="8" creationId="{E5F09F08-187D-0A7C-07FA-3A3AB64FF6D0}"/>
          </ac:picMkLst>
        </pc:picChg>
        <pc:picChg chg="del">
          <ac:chgData name="Kyle Dahlin" userId="14d2fffae17cb061" providerId="LiveId" clId="{73C95049-90F1-475A-ADF1-7443EE3A4FD7}" dt="2025-02-10T19:12:53.968" v="10" actId="478"/>
          <ac:picMkLst>
            <pc:docMk/>
            <pc:sldMk cId="519430673" sldId="685"/>
            <ac:picMk id="9" creationId="{E291E130-CDE2-64BA-19DE-9C1744D976E8}"/>
          </ac:picMkLst>
        </pc:picChg>
        <pc:picChg chg="add del mod">
          <ac:chgData name="Kyle Dahlin" userId="14d2fffae17cb061" providerId="LiveId" clId="{73C95049-90F1-475A-ADF1-7443EE3A4FD7}" dt="2025-02-10T19:21:10.372" v="271" actId="478"/>
          <ac:picMkLst>
            <pc:docMk/>
            <pc:sldMk cId="519430673" sldId="685"/>
            <ac:picMk id="10" creationId="{6F05498D-3371-6021-44FC-66F19A812B9A}"/>
          </ac:picMkLst>
        </pc:picChg>
        <pc:picChg chg="add del mod">
          <ac:chgData name="Kyle Dahlin" userId="14d2fffae17cb061" providerId="LiveId" clId="{73C95049-90F1-475A-ADF1-7443EE3A4FD7}" dt="2025-02-10T19:21:10.372" v="271" actId="478"/>
          <ac:picMkLst>
            <pc:docMk/>
            <pc:sldMk cId="519430673" sldId="685"/>
            <ac:picMk id="11" creationId="{ECAC24C4-7446-8DBF-893F-B78E82267DAF}"/>
          </ac:picMkLst>
        </pc:picChg>
        <pc:picChg chg="add del mod">
          <ac:chgData name="Kyle Dahlin" userId="14d2fffae17cb061" providerId="LiveId" clId="{73C95049-90F1-475A-ADF1-7443EE3A4FD7}" dt="2025-02-10T19:20:08.491" v="249" actId="478"/>
          <ac:picMkLst>
            <pc:docMk/>
            <pc:sldMk cId="519430673" sldId="685"/>
            <ac:picMk id="26" creationId="{B88B705A-587F-9D90-4D05-3F217F34239B}"/>
          </ac:picMkLst>
        </pc:picChg>
        <pc:picChg chg="add del mod">
          <ac:chgData name="Kyle Dahlin" userId="14d2fffae17cb061" providerId="LiveId" clId="{73C95049-90F1-475A-ADF1-7443EE3A4FD7}" dt="2025-02-10T19:20:56.386" v="265" actId="478"/>
          <ac:picMkLst>
            <pc:docMk/>
            <pc:sldMk cId="519430673" sldId="685"/>
            <ac:picMk id="50" creationId="{FE72F4DF-CDCC-1053-5BE8-BEE5E0A141B1}"/>
          </ac:picMkLst>
        </pc:picChg>
        <pc:picChg chg="add mod">
          <ac:chgData name="Kyle Dahlin" userId="14d2fffae17cb061" providerId="LiveId" clId="{73C95049-90F1-475A-ADF1-7443EE3A4FD7}" dt="2025-02-10T19:31:49.877" v="577" actId="12788"/>
          <ac:picMkLst>
            <pc:docMk/>
            <pc:sldMk cId="519430673" sldId="685"/>
            <ac:picMk id="51" creationId="{BC689D46-D4BC-08EF-FF3A-7E9EB63589F7}"/>
          </ac:picMkLst>
        </pc:picChg>
        <pc:picChg chg="add mod ord">
          <ac:chgData name="Kyle Dahlin" userId="14d2fffae17cb061" providerId="LiveId" clId="{73C95049-90F1-475A-ADF1-7443EE3A4FD7}" dt="2025-02-10T19:31:23.763" v="572" actId="12788"/>
          <ac:picMkLst>
            <pc:docMk/>
            <pc:sldMk cId="519430673" sldId="685"/>
            <ac:picMk id="52" creationId="{23012CE4-EF43-D086-9016-223D405AF5AF}"/>
          </ac:picMkLst>
        </pc:picChg>
        <pc:picChg chg="add mod">
          <ac:chgData name="Kyle Dahlin" userId="14d2fffae17cb061" providerId="LiveId" clId="{73C95049-90F1-475A-ADF1-7443EE3A4FD7}" dt="2025-02-10T19:31:53.650" v="578" actId="12788"/>
          <ac:picMkLst>
            <pc:docMk/>
            <pc:sldMk cId="519430673" sldId="685"/>
            <ac:picMk id="53" creationId="{AA2ED39E-6C1B-0D2A-58F3-80794D59D579}"/>
          </ac:picMkLst>
        </pc:picChg>
        <pc:cxnChg chg="mod">
          <ac:chgData name="Kyle Dahlin" userId="14d2fffae17cb061" providerId="LiveId" clId="{73C95049-90F1-475A-ADF1-7443EE3A4FD7}" dt="2025-02-10T19:32:50.326" v="589" actId="465"/>
          <ac:cxnSpMkLst>
            <pc:docMk/>
            <pc:sldMk cId="519430673" sldId="685"/>
            <ac:cxnSpMk id="4" creationId="{9D62D7A5-C007-9D61-F548-7B0176E124F8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15" creationId="{437EBE20-21B4-F7E6-2164-D744C1B080B7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91" creationId="{1EF61242-0E4C-73A4-D1E9-2CAB2FB71D8B}"/>
          </ac:cxnSpMkLst>
        </pc:cxnChg>
        <pc:cxnChg chg="mod">
          <ac:chgData name="Kyle Dahlin" userId="14d2fffae17cb061" providerId="LiveId" clId="{73C95049-90F1-475A-ADF1-7443EE3A4FD7}" dt="2025-02-10T19:33:03.868" v="591" actId="1076"/>
          <ac:cxnSpMkLst>
            <pc:docMk/>
            <pc:sldMk cId="519430673" sldId="685"/>
            <ac:cxnSpMk id="93" creationId="{FE4260C8-962E-76E7-3FF2-9E29A13881D7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95" creationId="{44839A5A-8090-C98E-5F61-B83D420DC63D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97" creationId="{9A1D0964-58FA-836B-637E-2C19A2ADF8ED}"/>
          </ac:cxnSpMkLst>
        </pc:cxnChg>
        <pc:cxnChg chg="mod">
          <ac:chgData name="Kyle Dahlin" userId="14d2fffae17cb061" providerId="LiveId" clId="{73C95049-90F1-475A-ADF1-7443EE3A4FD7}" dt="2025-02-10T19:33:37.476" v="602" actId="12788"/>
          <ac:cxnSpMkLst>
            <pc:docMk/>
            <pc:sldMk cId="519430673" sldId="685"/>
            <ac:cxnSpMk id="104" creationId="{77638AA2-5D8E-C14B-C2C3-64B32A293377}"/>
          </ac:cxnSpMkLst>
        </pc:cxnChg>
        <pc:cxnChg chg="mod">
          <ac:chgData name="Kyle Dahlin" userId="14d2fffae17cb061" providerId="LiveId" clId="{73C95049-90F1-475A-ADF1-7443EE3A4FD7}" dt="2025-02-10T19:34:55.942" v="632" actId="1035"/>
          <ac:cxnSpMkLst>
            <pc:docMk/>
            <pc:sldMk cId="519430673" sldId="685"/>
            <ac:cxnSpMk id="107" creationId="{C5C490C2-7322-0C46-F8E7-BB47BCC3D975}"/>
          </ac:cxnSpMkLst>
        </pc:cxnChg>
        <pc:cxnChg chg="del">
          <ac:chgData name="Kyle Dahlin" userId="14d2fffae17cb061" providerId="LiveId" clId="{73C95049-90F1-475A-ADF1-7443EE3A4FD7}" dt="2025-02-10T19:16:26.977" v="75" actId="478"/>
          <ac:cxnSpMkLst>
            <pc:docMk/>
            <pc:sldMk cId="519430673" sldId="685"/>
            <ac:cxnSpMk id="117" creationId="{7E569FF9-74EE-2D94-71FF-78382CFFE1A3}"/>
          </ac:cxnSpMkLst>
        </pc:cxnChg>
        <pc:cxnChg chg="del">
          <ac:chgData name="Kyle Dahlin" userId="14d2fffae17cb061" providerId="LiveId" clId="{73C95049-90F1-475A-ADF1-7443EE3A4FD7}" dt="2025-02-10T19:16:26.977" v="75" actId="478"/>
          <ac:cxnSpMkLst>
            <pc:docMk/>
            <pc:sldMk cId="519430673" sldId="685"/>
            <ac:cxnSpMk id="123" creationId="{CDF2458A-95FA-07FA-0CD5-DAA5B2BDF7A7}"/>
          </ac:cxnSpMkLst>
        </pc:cxnChg>
        <pc:cxnChg chg="mod">
          <ac:chgData name="Kyle Dahlin" userId="14d2fffae17cb061" providerId="LiveId" clId="{73C95049-90F1-475A-ADF1-7443EE3A4FD7}" dt="2025-02-10T19:32:44.435" v="588" actId="1076"/>
          <ac:cxnSpMkLst>
            <pc:docMk/>
            <pc:sldMk cId="519430673" sldId="685"/>
            <ac:cxnSpMk id="128" creationId="{F2358ECF-31E2-B718-D8A9-1896ADA9EE46}"/>
          </ac:cxnSpMkLst>
        </pc:cxnChg>
        <pc:cxnChg chg="mod">
          <ac:chgData name="Kyle Dahlin" userId="14d2fffae17cb061" providerId="LiveId" clId="{73C95049-90F1-475A-ADF1-7443EE3A4FD7}" dt="2025-02-10T19:34:55.942" v="632" actId="1035"/>
          <ac:cxnSpMkLst>
            <pc:docMk/>
            <pc:sldMk cId="519430673" sldId="685"/>
            <ac:cxnSpMk id="129" creationId="{FBE3A6AB-6399-7019-5350-53D00E51EE4A}"/>
          </ac:cxnSpMkLst>
        </pc:cxnChg>
        <pc:cxnChg chg="del">
          <ac:chgData name="Kyle Dahlin" userId="14d2fffae17cb061" providerId="LiveId" clId="{73C95049-90F1-475A-ADF1-7443EE3A4FD7}" dt="2025-02-10T19:23:09.569" v="348" actId="478"/>
          <ac:cxnSpMkLst>
            <pc:docMk/>
            <pc:sldMk cId="519430673" sldId="685"/>
            <ac:cxnSpMk id="130" creationId="{5737A521-7479-9371-C6B6-7C5B36723646}"/>
          </ac:cxnSpMkLst>
        </pc:cxnChg>
        <pc:cxnChg chg="del mod">
          <ac:chgData name="Kyle Dahlin" userId="14d2fffae17cb061" providerId="LiveId" clId="{73C95049-90F1-475A-ADF1-7443EE3A4FD7}" dt="2025-02-10T19:22:10.403" v="331" actId="478"/>
          <ac:cxnSpMkLst>
            <pc:docMk/>
            <pc:sldMk cId="519430673" sldId="685"/>
            <ac:cxnSpMk id="137" creationId="{C2A805F2-1D0F-DC93-DB07-71116F880990}"/>
          </ac:cxnSpMkLst>
        </pc:cxnChg>
        <pc:cxnChg chg="mod">
          <ac:chgData name="Kyle Dahlin" userId="14d2fffae17cb061" providerId="LiveId" clId="{73C95049-90F1-475A-ADF1-7443EE3A4FD7}" dt="2025-02-10T19:38:14.760" v="636" actId="692"/>
          <ac:cxnSpMkLst>
            <pc:docMk/>
            <pc:sldMk cId="519430673" sldId="685"/>
            <ac:cxnSpMk id="143" creationId="{F11A5BB7-212E-A6C1-250D-468D7D046997}"/>
          </ac:cxnSpMkLst>
        </pc:cxnChg>
        <pc:cxnChg chg="mod">
          <ac:chgData name="Kyle Dahlin" userId="14d2fffae17cb061" providerId="LiveId" clId="{73C95049-90F1-475A-ADF1-7443EE3A4FD7}" dt="2025-02-10T19:38:18.784" v="637" actId="692"/>
          <ac:cxnSpMkLst>
            <pc:docMk/>
            <pc:sldMk cId="519430673" sldId="685"/>
            <ac:cxnSpMk id="146" creationId="{27555A3A-E02E-0C37-D106-8040714F53C5}"/>
          </ac:cxnSpMkLst>
        </pc:cxnChg>
      </pc:sldChg>
      <pc:sldChg chg="addSp delSp modSp new mod">
        <pc:chgData name="Kyle Dahlin" userId="14d2fffae17cb061" providerId="LiveId" clId="{73C95049-90F1-475A-ADF1-7443EE3A4FD7}" dt="2025-02-10T19:24:09.903" v="391" actId="14100"/>
        <pc:sldMkLst>
          <pc:docMk/>
          <pc:sldMk cId="3428765970" sldId="686"/>
        </pc:sldMkLst>
        <pc:spChg chg="mod">
          <ac:chgData name="Kyle Dahlin" userId="14d2fffae17cb061" providerId="LiveId" clId="{73C95049-90F1-475A-ADF1-7443EE3A4FD7}" dt="2025-02-10T19:14:01.337" v="24" actId="20577"/>
          <ac:spMkLst>
            <pc:docMk/>
            <pc:sldMk cId="3428765970" sldId="686"/>
            <ac:spMk id="6" creationId="{012ADF09-761A-16EF-5EA4-830F89B53701}"/>
          </ac:spMkLst>
        </pc:spChg>
        <pc:spChg chg="mod topLvl">
          <ac:chgData name="Kyle Dahlin" userId="14d2fffae17cb061" providerId="LiveId" clId="{73C95049-90F1-475A-ADF1-7443EE3A4FD7}" dt="2025-02-10T19:19:32.870" v="214" actId="164"/>
          <ac:spMkLst>
            <pc:docMk/>
            <pc:sldMk cId="3428765970" sldId="686"/>
            <ac:spMk id="9" creationId="{8649BE12-3870-7184-33C7-E55A6900439F}"/>
          </ac:spMkLst>
        </pc:spChg>
        <pc:spChg chg="add mod">
          <ac:chgData name="Kyle Dahlin" userId="14d2fffae17cb061" providerId="LiveId" clId="{73C95049-90F1-475A-ADF1-7443EE3A4FD7}" dt="2025-02-10T19:13:47.652" v="22"/>
          <ac:spMkLst>
            <pc:docMk/>
            <pc:sldMk cId="3428765970" sldId="686"/>
            <ac:spMk id="13" creationId="{64C0BF62-3F17-EE03-C4A5-5FCCE478B682}"/>
          </ac:spMkLst>
        </pc:spChg>
        <pc:spChg chg="add mod">
          <ac:chgData name="Kyle Dahlin" userId="14d2fffae17cb061" providerId="LiveId" clId="{73C95049-90F1-475A-ADF1-7443EE3A4FD7}" dt="2025-02-10T19:13:47.652" v="22"/>
          <ac:spMkLst>
            <pc:docMk/>
            <pc:sldMk cId="3428765970" sldId="686"/>
            <ac:spMk id="14" creationId="{FBD89894-E0BF-BFA5-C4DD-07894F70A34F}"/>
          </ac:spMkLst>
        </pc:spChg>
        <pc:spChg chg="mod">
          <ac:chgData name="Kyle Dahlin" userId="14d2fffae17cb061" providerId="LiveId" clId="{73C95049-90F1-475A-ADF1-7443EE3A4FD7}" dt="2025-02-10T19:14:03.729" v="25" actId="20577"/>
          <ac:spMkLst>
            <pc:docMk/>
            <pc:sldMk cId="3428765970" sldId="686"/>
            <ac:spMk id="16" creationId="{DDFC12E5-49DD-99BF-3464-4660C558CEDD}"/>
          </ac:spMkLst>
        </pc:spChg>
        <pc:spChg chg="mod">
          <ac:chgData name="Kyle Dahlin" userId="14d2fffae17cb061" providerId="LiveId" clId="{73C95049-90F1-475A-ADF1-7443EE3A4FD7}" dt="2025-02-10T19:13:47.652" v="22"/>
          <ac:spMkLst>
            <pc:docMk/>
            <pc:sldMk cId="3428765970" sldId="686"/>
            <ac:spMk id="18" creationId="{742BB5CC-2452-B2CD-5662-1DDEC9981E1E}"/>
          </ac:spMkLst>
        </pc:spChg>
        <pc:spChg chg="del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19" creationId="{5E7C6201-0287-0337-9C4B-8BA8D2ED6104}"/>
          </ac:spMkLst>
        </pc:spChg>
        <pc:spChg chg="add del mod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20" creationId="{18E66462-7C66-AD05-0CFA-C14457E06B35}"/>
          </ac:spMkLst>
        </pc:spChg>
        <pc:spChg chg="add del mod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21" creationId="{67575A83-EAB8-B12B-69C4-B4865861FD49}"/>
          </ac:spMkLst>
        </pc:spChg>
        <pc:spChg chg="del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23" creationId="{367F881D-4EAC-F0C0-084B-7431032ADA91}"/>
          </ac:spMkLst>
        </pc:spChg>
        <pc:spChg chg="del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25" creationId="{705EA39B-339C-1D9F-CED7-BCB8CE18DD2F}"/>
          </ac:spMkLst>
        </pc:spChg>
        <pc:spChg chg="del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27" creationId="{F4C4CDFF-8E34-ACF9-8AA5-5E4394B9934B}"/>
          </ac:spMkLst>
        </pc:spChg>
        <pc:spChg chg="del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29" creationId="{FEF69810-D261-415C-34C1-EAB79B53F904}"/>
          </ac:spMkLst>
        </pc:spChg>
        <pc:spChg chg="add del mod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31" creationId="{6E24779F-48DE-8125-6DF8-86D42DBC8D20}"/>
          </ac:spMkLst>
        </pc:spChg>
        <pc:spChg chg="add del mod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32" creationId="{B8324F01-515E-6E40-32DB-09FA4F8EB0E7}"/>
          </ac:spMkLst>
        </pc:spChg>
        <pc:spChg chg="mod">
          <ac:chgData name="Kyle Dahlin" userId="14d2fffae17cb061" providerId="LiveId" clId="{73C95049-90F1-475A-ADF1-7443EE3A4FD7}" dt="2025-02-10T19:14:06.954" v="27" actId="6549"/>
          <ac:spMkLst>
            <pc:docMk/>
            <pc:sldMk cId="3428765970" sldId="686"/>
            <ac:spMk id="35" creationId="{8BC3A628-9E1A-7215-08FD-78D2FFB695F8}"/>
          </ac:spMkLst>
        </pc:spChg>
        <pc:spChg chg="add del mod">
          <ac:chgData name="Kyle Dahlin" userId="14d2fffae17cb061" providerId="LiveId" clId="{73C95049-90F1-475A-ADF1-7443EE3A4FD7}" dt="2025-02-10T19:14:16.002" v="28" actId="478"/>
          <ac:spMkLst>
            <pc:docMk/>
            <pc:sldMk cId="3428765970" sldId="686"/>
            <ac:spMk id="37" creationId="{892D92E4-41A5-BED6-FA4A-C1927F9BD3DC}"/>
          </ac:spMkLst>
        </pc:spChg>
        <pc:spChg chg="add mod topLvl">
          <ac:chgData name="Kyle Dahlin" userId="14d2fffae17cb061" providerId="LiveId" clId="{73C95049-90F1-475A-ADF1-7443EE3A4FD7}" dt="2025-02-10T19:19:32.870" v="214" actId="164"/>
          <ac:spMkLst>
            <pc:docMk/>
            <pc:sldMk cId="3428765970" sldId="686"/>
            <ac:spMk id="38" creationId="{27210C02-BE1E-1279-2CCE-D1AC2CD50FE8}"/>
          </ac:spMkLst>
        </pc:spChg>
        <pc:spChg chg="add mod">
          <ac:chgData name="Kyle Dahlin" userId="14d2fffae17cb061" providerId="LiveId" clId="{73C95049-90F1-475A-ADF1-7443EE3A4FD7}" dt="2025-02-10T19:18:52.073" v="166" actId="1076"/>
          <ac:spMkLst>
            <pc:docMk/>
            <pc:sldMk cId="3428765970" sldId="686"/>
            <ac:spMk id="40" creationId="{DE580301-180F-3724-BC24-E9EAAB3683FE}"/>
          </ac:spMkLst>
        </pc:spChg>
        <pc:spChg chg="mod">
          <ac:chgData name="Kyle Dahlin" userId="14d2fffae17cb061" providerId="LiveId" clId="{73C95049-90F1-475A-ADF1-7443EE3A4FD7}" dt="2025-02-10T19:23:35.332" v="371"/>
          <ac:spMkLst>
            <pc:docMk/>
            <pc:sldMk cId="3428765970" sldId="686"/>
            <ac:spMk id="60" creationId="{092B28CE-8DDD-7D86-3A1E-9F4F89886DFF}"/>
          </ac:spMkLst>
        </pc:spChg>
        <pc:spChg chg="mod">
          <ac:chgData name="Kyle Dahlin" userId="14d2fffae17cb061" providerId="LiveId" clId="{73C95049-90F1-475A-ADF1-7443EE3A4FD7}" dt="2025-02-10T19:23:35.332" v="371"/>
          <ac:spMkLst>
            <pc:docMk/>
            <pc:sldMk cId="3428765970" sldId="686"/>
            <ac:spMk id="61" creationId="{3C40A5E5-2D4D-9DC8-6826-BAC9040093B8}"/>
          </ac:spMkLst>
        </pc:spChg>
        <pc:spChg chg="mod">
          <ac:chgData name="Kyle Dahlin" userId="14d2fffae17cb061" providerId="LiveId" clId="{73C95049-90F1-475A-ADF1-7443EE3A4FD7}" dt="2025-02-10T19:23:35.332" v="371"/>
          <ac:spMkLst>
            <pc:docMk/>
            <pc:sldMk cId="3428765970" sldId="686"/>
            <ac:spMk id="62" creationId="{A230D459-B7F2-88D9-8278-702D819967A3}"/>
          </ac:spMkLst>
        </pc:spChg>
        <pc:grpChg chg="mod">
          <ac:chgData name="Kyle Dahlin" userId="14d2fffae17cb061" providerId="LiveId" clId="{73C95049-90F1-475A-ADF1-7443EE3A4FD7}" dt="2025-02-10T19:23:46.235" v="375" actId="554"/>
          <ac:grpSpMkLst>
            <pc:docMk/>
            <pc:sldMk cId="3428765970" sldId="686"/>
            <ac:grpSpMk id="5" creationId="{77ED998A-1396-D3D1-5508-F9324D4A397D}"/>
          </ac:grpSpMkLst>
        </pc:grpChg>
        <pc:grpChg chg="del">
          <ac:chgData name="Kyle Dahlin" userId="14d2fffae17cb061" providerId="LiveId" clId="{73C95049-90F1-475A-ADF1-7443EE3A4FD7}" dt="2025-02-10T19:20:05.844" v="248" actId="478"/>
          <ac:grpSpMkLst>
            <pc:docMk/>
            <pc:sldMk cId="3428765970" sldId="686"/>
            <ac:grpSpMk id="15" creationId="{8C3F30FB-D288-F32D-155C-82AFAD7C8B3D}"/>
          </ac:grpSpMkLst>
        </pc:grpChg>
        <pc:grpChg chg="add del mod">
          <ac:chgData name="Kyle Dahlin" userId="14d2fffae17cb061" providerId="LiveId" clId="{73C95049-90F1-475A-ADF1-7443EE3A4FD7}" dt="2025-02-10T19:18:29.266" v="164" actId="165"/>
          <ac:grpSpMkLst>
            <pc:docMk/>
            <pc:sldMk cId="3428765970" sldId="686"/>
            <ac:grpSpMk id="46" creationId="{EC29F4CB-BEF1-90DC-28F6-61AE7D70BF50}"/>
          </ac:grpSpMkLst>
        </pc:grpChg>
        <pc:grpChg chg="add mod">
          <ac:chgData name="Kyle Dahlin" userId="14d2fffae17cb061" providerId="LiveId" clId="{73C95049-90F1-475A-ADF1-7443EE3A4FD7}" dt="2025-02-10T19:23:54" v="386" actId="1036"/>
          <ac:grpSpMkLst>
            <pc:docMk/>
            <pc:sldMk cId="3428765970" sldId="686"/>
            <ac:grpSpMk id="56" creationId="{2D47BF37-1786-A630-104F-C5A49D5F799F}"/>
          </ac:grpSpMkLst>
        </pc:grpChg>
        <pc:grpChg chg="add del mod">
          <ac:chgData name="Kyle Dahlin" userId="14d2fffae17cb061" providerId="LiveId" clId="{73C95049-90F1-475A-ADF1-7443EE3A4FD7}" dt="2025-02-10T19:24:03.744" v="389" actId="478"/>
          <ac:grpSpMkLst>
            <pc:docMk/>
            <pc:sldMk cId="3428765970" sldId="686"/>
            <ac:grpSpMk id="59" creationId="{B2670BF8-F21B-9CAA-ECFC-2D3140B912F6}"/>
          </ac:grpSpMkLst>
        </pc:grpChg>
        <pc:cxnChg chg="del mod">
          <ac:chgData name="Kyle Dahlin" userId="14d2fffae17cb061" providerId="LiveId" clId="{73C95049-90F1-475A-ADF1-7443EE3A4FD7}" dt="2025-02-10T19:18:58.364" v="168" actId="478"/>
          <ac:cxnSpMkLst>
            <pc:docMk/>
            <pc:sldMk cId="3428765970" sldId="686"/>
            <ac:cxnSpMk id="11" creationId="{09B59D73-F0F0-B040-D155-90A65DC0CA39}"/>
          </ac:cxnSpMkLst>
        </pc:cxnChg>
        <pc:cxnChg chg="mod">
          <ac:chgData name="Kyle Dahlin" userId="14d2fffae17cb061" providerId="LiveId" clId="{73C95049-90F1-475A-ADF1-7443EE3A4FD7}" dt="2025-02-10T19:24:01.553" v="388" actId="14100"/>
          <ac:cxnSpMkLst>
            <pc:docMk/>
            <pc:sldMk cId="3428765970" sldId="686"/>
            <ac:cxnSpMk id="12" creationId="{0BB1C4F7-6BCA-15C1-14C0-F3CA03F535F7}"/>
          </ac:cxnSpMkLst>
        </pc:cxnChg>
        <pc:cxnChg chg="del mod">
          <ac:chgData name="Kyle Dahlin" userId="14d2fffae17cb061" providerId="LiveId" clId="{73C95049-90F1-475A-ADF1-7443EE3A4FD7}" dt="2025-02-10T19:14:42.590" v="35" actId="478"/>
          <ac:cxnSpMkLst>
            <pc:docMk/>
            <pc:sldMk cId="3428765970" sldId="686"/>
            <ac:cxnSpMk id="22" creationId="{8A60A9F0-0F2C-DB02-34F9-FDF81648E369}"/>
          </ac:cxnSpMkLst>
        </pc:cxnChg>
        <pc:cxnChg chg="del">
          <ac:chgData name="Kyle Dahlin" userId="14d2fffae17cb061" providerId="LiveId" clId="{73C95049-90F1-475A-ADF1-7443EE3A4FD7}" dt="2025-02-10T19:14:42.590" v="35" actId="478"/>
          <ac:cxnSpMkLst>
            <pc:docMk/>
            <pc:sldMk cId="3428765970" sldId="686"/>
            <ac:cxnSpMk id="24" creationId="{6E6981D9-C2BF-7330-802F-2666A62DF32F}"/>
          </ac:cxnSpMkLst>
        </pc:cxnChg>
        <pc:cxnChg chg="del">
          <ac:chgData name="Kyle Dahlin" userId="14d2fffae17cb061" providerId="LiveId" clId="{73C95049-90F1-475A-ADF1-7443EE3A4FD7}" dt="2025-02-10T19:14:42.590" v="35" actId="478"/>
          <ac:cxnSpMkLst>
            <pc:docMk/>
            <pc:sldMk cId="3428765970" sldId="686"/>
            <ac:cxnSpMk id="26" creationId="{7C6CA8F0-76B2-E6FE-CD3F-6C1B33D3E6D8}"/>
          </ac:cxnSpMkLst>
        </pc:cxnChg>
        <pc:cxnChg chg="del mod">
          <ac:chgData name="Kyle Dahlin" userId="14d2fffae17cb061" providerId="LiveId" clId="{73C95049-90F1-475A-ADF1-7443EE3A4FD7}" dt="2025-02-10T19:14:42.590" v="35" actId="478"/>
          <ac:cxnSpMkLst>
            <pc:docMk/>
            <pc:sldMk cId="3428765970" sldId="686"/>
            <ac:cxnSpMk id="28" creationId="{EC22DE11-7B52-1FCB-0740-2276A51F75BE}"/>
          </ac:cxnSpMkLst>
        </pc:cxnChg>
        <pc:cxnChg chg="del mod">
          <ac:chgData name="Kyle Dahlin" userId="14d2fffae17cb061" providerId="LiveId" clId="{73C95049-90F1-475A-ADF1-7443EE3A4FD7}" dt="2025-02-10T19:14:42.590" v="35" actId="478"/>
          <ac:cxnSpMkLst>
            <pc:docMk/>
            <pc:sldMk cId="3428765970" sldId="686"/>
            <ac:cxnSpMk id="30" creationId="{4E010B9E-0EDB-E0B9-D68C-D7EFAD7DCB93}"/>
          </ac:cxnSpMkLst>
        </pc:cxnChg>
        <pc:cxnChg chg="del">
          <ac:chgData name="Kyle Dahlin" userId="14d2fffae17cb061" providerId="LiveId" clId="{73C95049-90F1-475A-ADF1-7443EE3A4FD7}" dt="2025-02-10T19:14:42.590" v="35" actId="478"/>
          <ac:cxnSpMkLst>
            <pc:docMk/>
            <pc:sldMk cId="3428765970" sldId="686"/>
            <ac:cxnSpMk id="36" creationId="{3BF2446A-9966-372C-B192-04C039CAB4A9}"/>
          </ac:cxnSpMkLst>
        </pc:cxnChg>
        <pc:cxnChg chg="add mod">
          <ac:chgData name="Kyle Dahlin" userId="14d2fffae17cb061" providerId="LiveId" clId="{73C95049-90F1-475A-ADF1-7443EE3A4FD7}" dt="2025-02-10T19:24:09.903" v="391" actId="14100"/>
          <ac:cxnSpMkLst>
            <pc:docMk/>
            <pc:sldMk cId="3428765970" sldId="686"/>
            <ac:cxnSpMk id="51" creationId="{8D36895A-7F80-D0DD-D865-1390CA82E9C3}"/>
          </ac:cxnSpMkLst>
        </pc:cxnChg>
      </pc:sldChg>
      <pc:sldChg chg="addSp delSp modSp add mod">
        <pc:chgData name="Kyle Dahlin" userId="14d2fffae17cb061" providerId="LiveId" clId="{73C95049-90F1-475A-ADF1-7443EE3A4FD7}" dt="2025-02-10T19:20:53.730" v="264" actId="478"/>
        <pc:sldMkLst>
          <pc:docMk/>
          <pc:sldMk cId="3764932380" sldId="687"/>
        </pc:sldMkLst>
        <pc:spChg chg="del">
          <ac:chgData name="Kyle Dahlin" userId="14d2fffae17cb061" providerId="LiveId" clId="{73C95049-90F1-475A-ADF1-7443EE3A4FD7}" dt="2025-02-10T19:20:27.559" v="257" actId="478"/>
          <ac:spMkLst>
            <pc:docMk/>
            <pc:sldMk cId="3764932380" sldId="687"/>
            <ac:spMk id="2" creationId="{E35CA1BB-92F2-0FB9-6F1D-2963B22ABF4C}"/>
          </ac:spMkLst>
        </pc:spChg>
        <pc:spChg chg="del">
          <ac:chgData name="Kyle Dahlin" userId="14d2fffae17cb061" providerId="LiveId" clId="{73C95049-90F1-475A-ADF1-7443EE3A4FD7}" dt="2025-02-10T19:20:27.559" v="257" actId="478"/>
          <ac:spMkLst>
            <pc:docMk/>
            <pc:sldMk cId="3764932380" sldId="687"/>
            <ac:spMk id="10" creationId="{AD0D73C9-D6F6-6DAE-996C-561AE80EB2BE}"/>
          </ac:spMkLst>
        </pc:spChg>
        <pc:spChg chg="del">
          <ac:chgData name="Kyle Dahlin" userId="14d2fffae17cb061" providerId="LiveId" clId="{73C95049-90F1-475A-ADF1-7443EE3A4FD7}" dt="2025-02-10T19:20:27.559" v="257" actId="478"/>
          <ac:spMkLst>
            <pc:docMk/>
            <pc:sldMk cId="3764932380" sldId="687"/>
            <ac:spMk id="13" creationId="{6223BE9A-1F5C-D51F-1FDF-50ED3C93B84C}"/>
          </ac:spMkLst>
        </pc:spChg>
        <pc:spChg chg="del">
          <ac:chgData name="Kyle Dahlin" userId="14d2fffae17cb061" providerId="LiveId" clId="{73C95049-90F1-475A-ADF1-7443EE3A4FD7}" dt="2025-02-10T19:20:27.559" v="257" actId="478"/>
          <ac:spMkLst>
            <pc:docMk/>
            <pc:sldMk cId="3764932380" sldId="687"/>
            <ac:spMk id="14" creationId="{722060B7-5F1E-FE58-FE0A-F99F3EEBB9C0}"/>
          </ac:spMkLst>
        </pc:spChg>
        <pc:spChg chg="mod">
          <ac:chgData name="Kyle Dahlin" userId="14d2fffae17cb061" providerId="LiveId" clId="{73C95049-90F1-475A-ADF1-7443EE3A4FD7}" dt="2025-02-10T19:20:33.343" v="259" actId="20577"/>
          <ac:spMkLst>
            <pc:docMk/>
            <pc:sldMk cId="3764932380" sldId="687"/>
            <ac:spMk id="18" creationId="{72989133-37F7-ADD8-DB5B-FEAC903923AE}"/>
          </ac:spMkLst>
        </pc:spChg>
        <pc:spChg chg="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20" creationId="{51086BCF-9868-1DED-2170-F97295066436}"/>
          </ac:spMkLst>
        </pc:spChg>
        <pc:spChg chg="add mod">
          <ac:chgData name="Kyle Dahlin" userId="14d2fffae17cb061" providerId="LiveId" clId="{73C95049-90F1-475A-ADF1-7443EE3A4FD7}" dt="2025-02-10T19:20:36.681" v="260" actId="20577"/>
          <ac:spMkLst>
            <pc:docMk/>
            <pc:sldMk cId="3764932380" sldId="687"/>
            <ac:spMk id="21" creationId="{A9728662-BEF3-EA1E-54A5-8F67E7FADC11}"/>
          </ac:spMkLst>
        </pc:spChg>
        <pc:spChg chg="add 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22" creationId="{7175591A-40FE-89C0-F690-690041024979}"/>
          </ac:spMkLst>
        </pc:spChg>
        <pc:spChg chg="add 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25" creationId="{8426C11D-ABF2-0B8F-8F70-EBF63ECCCA97}"/>
          </ac:spMkLst>
        </pc:spChg>
        <pc:spChg chg="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30" creationId="{A4DD6330-119B-8ACB-1E35-853C5E10909F}"/>
          </ac:spMkLst>
        </pc:spChg>
        <pc:spChg chg="add del mod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31" creationId="{EEE56D73-3F30-1674-3D53-077C27CFE317}"/>
          </ac:spMkLst>
        </pc:spChg>
        <pc:spChg chg="del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32" creationId="{9C10DE5D-BA18-51BE-DD77-06B4BE795A88}"/>
          </ac:spMkLst>
        </pc:spChg>
        <pc:spChg chg="del">
          <ac:chgData name="Kyle Dahlin" userId="14d2fffae17cb061" providerId="LiveId" clId="{73C95049-90F1-475A-ADF1-7443EE3A4FD7}" dt="2025-02-10T19:20:27.559" v="257" actId="478"/>
          <ac:spMkLst>
            <pc:docMk/>
            <pc:sldMk cId="3764932380" sldId="687"/>
            <ac:spMk id="33" creationId="{ADE23A2D-CB18-128C-7661-DA9895543FDE}"/>
          </ac:spMkLst>
        </pc:spChg>
        <pc:spChg chg="del">
          <ac:chgData name="Kyle Dahlin" userId="14d2fffae17cb061" providerId="LiveId" clId="{73C95049-90F1-475A-ADF1-7443EE3A4FD7}" dt="2025-02-10T19:20:27.559" v="257" actId="478"/>
          <ac:spMkLst>
            <pc:docMk/>
            <pc:sldMk cId="3764932380" sldId="687"/>
            <ac:spMk id="34" creationId="{CC2A9C9E-C680-E3B5-F93A-8C2156AA94C4}"/>
          </ac:spMkLst>
        </pc:spChg>
        <pc:spChg chg="del">
          <ac:chgData name="Kyle Dahlin" userId="14d2fffae17cb061" providerId="LiveId" clId="{73C95049-90F1-475A-ADF1-7443EE3A4FD7}" dt="2025-02-10T19:20:27.559" v="257" actId="478"/>
          <ac:spMkLst>
            <pc:docMk/>
            <pc:sldMk cId="3764932380" sldId="687"/>
            <ac:spMk id="35" creationId="{576B4701-05B3-66E8-912C-2B8210499CD9}"/>
          </ac:spMkLst>
        </pc:spChg>
        <pc:spChg chg="add del mod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36" creationId="{1E516EED-1A60-D18D-6D83-D10AD45369BB}"/>
          </ac:spMkLst>
        </pc:spChg>
        <pc:spChg chg="del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39" creationId="{E93E3BA5-2AAB-5B4F-CA24-58DEE85EFF7A}"/>
          </ac:spMkLst>
        </pc:spChg>
        <pc:spChg chg="del">
          <ac:chgData name="Kyle Dahlin" userId="14d2fffae17cb061" providerId="LiveId" clId="{73C95049-90F1-475A-ADF1-7443EE3A4FD7}" dt="2025-02-10T19:20:27.559" v="257" actId="478"/>
          <ac:spMkLst>
            <pc:docMk/>
            <pc:sldMk cId="3764932380" sldId="687"/>
            <ac:spMk id="40" creationId="{E9D5F14E-9170-CB5F-9A0D-1F856C7CCE1A}"/>
          </ac:spMkLst>
        </pc:spChg>
        <pc:spChg chg="del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42" creationId="{0034332A-2DFC-9E82-D89A-BBEE859A6A3A}"/>
          </ac:spMkLst>
        </pc:spChg>
        <pc:spChg chg="add del mod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44" creationId="{F14EF7FC-8BFF-0B27-39BF-16BB80F8700B}"/>
          </ac:spMkLst>
        </pc:spChg>
        <pc:spChg chg="del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46" creationId="{3760EBCA-F7ED-265D-6CE8-A2B6E6648E44}"/>
          </ac:spMkLst>
        </pc:spChg>
        <pc:spChg chg="del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48" creationId="{1ACD8104-03B6-69FC-1BA7-6DE249281917}"/>
          </ac:spMkLst>
        </pc:spChg>
        <pc:spChg chg="add del mod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49" creationId="{E469600B-762D-BD04-A57C-BF73B73CD472}"/>
          </ac:spMkLst>
        </pc:spChg>
        <pc:spChg chg="add 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50" creationId="{CB7B5EBF-4150-B5F0-8BDF-74B01DA704A1}"/>
          </ac:spMkLst>
        </pc:spChg>
        <pc:spChg chg="mod">
          <ac:chgData name="Kyle Dahlin" userId="14d2fffae17cb061" providerId="LiveId" clId="{73C95049-90F1-475A-ADF1-7443EE3A4FD7}" dt="2025-02-10T19:20:39.594" v="262" actId="6549"/>
          <ac:spMkLst>
            <pc:docMk/>
            <pc:sldMk cId="3764932380" sldId="687"/>
            <ac:spMk id="53" creationId="{BDA80999-F4B8-FF9A-69A7-7D9E56F7DE24}"/>
          </ac:spMkLst>
        </pc:spChg>
        <pc:spChg chg="del">
          <ac:chgData name="Kyle Dahlin" userId="14d2fffae17cb061" providerId="LiveId" clId="{73C95049-90F1-475A-ADF1-7443EE3A4FD7}" dt="2025-02-10T19:20:51.442" v="263" actId="478"/>
          <ac:spMkLst>
            <pc:docMk/>
            <pc:sldMk cId="3764932380" sldId="687"/>
            <ac:spMk id="55" creationId="{977F899E-B21A-BB39-14F2-E509FBD46798}"/>
          </ac:spMkLst>
        </pc:spChg>
        <pc:grpChg chg="del">
          <ac:chgData name="Kyle Dahlin" userId="14d2fffae17cb061" providerId="LiveId" clId="{73C95049-90F1-475A-ADF1-7443EE3A4FD7}" dt="2025-02-10T19:20:27.559" v="257" actId="478"/>
          <ac:grpSpMkLst>
            <pc:docMk/>
            <pc:sldMk cId="3764932380" sldId="687"/>
            <ac:grpSpMk id="5" creationId="{AE8AD94D-4F10-4D7C-7B85-AE4905F81411}"/>
          </ac:grpSpMkLst>
        </pc:grpChg>
        <pc:grpChg chg="del">
          <ac:chgData name="Kyle Dahlin" userId="14d2fffae17cb061" providerId="LiveId" clId="{73C95049-90F1-475A-ADF1-7443EE3A4FD7}" dt="2025-02-10T19:20:27.559" v="257" actId="478"/>
          <ac:grpSpMkLst>
            <pc:docMk/>
            <pc:sldMk cId="3764932380" sldId="687"/>
            <ac:grpSpMk id="56" creationId="{AF79089A-2FA1-DCFB-B7AB-3476A549DE7D}"/>
          </ac:grpSpMkLst>
        </pc:grpChg>
        <pc:cxnChg chg="del">
          <ac:chgData name="Kyle Dahlin" userId="14d2fffae17cb061" providerId="LiveId" clId="{73C95049-90F1-475A-ADF1-7443EE3A4FD7}" dt="2025-02-10T19:20:53.730" v="264" actId="478"/>
          <ac:cxnSpMkLst>
            <pc:docMk/>
            <pc:sldMk cId="3764932380" sldId="687"/>
            <ac:cxnSpMk id="54" creationId="{BE066988-1E50-93C1-F529-7E3238CF070C}"/>
          </ac:cxnSpMkLst>
        </pc:cxnChg>
      </pc:sldChg>
      <pc:sldChg chg="modSp add mod">
        <pc:chgData name="Kyle Dahlin" userId="14d2fffae17cb061" providerId="LiveId" clId="{73C95049-90F1-475A-ADF1-7443EE3A4FD7}" dt="2025-02-10T20:19:30.948" v="729" actId="1036"/>
        <pc:sldMkLst>
          <pc:docMk/>
          <pc:sldMk cId="257631673" sldId="688"/>
        </pc:sldMkLst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8" creationId="{5B269D71-1A0F-E0EF-EDF0-E9D82E4242AA}"/>
          </ac:spMkLst>
        </pc:spChg>
        <pc:spChg chg="mod">
          <ac:chgData name="Kyle Dahlin" userId="14d2fffae17cb061" providerId="LiveId" clId="{73C95049-90F1-475A-ADF1-7443EE3A4FD7}" dt="2025-02-10T20:18:38.206" v="700" actId="1038"/>
          <ac:spMkLst>
            <pc:docMk/>
            <pc:sldMk cId="257631673" sldId="688"/>
            <ac:spMk id="9" creationId="{B151809D-CAA2-ADFD-1B13-C7251F085F7C}"/>
          </ac:spMkLst>
        </pc:spChg>
        <pc:spChg chg="mod">
          <ac:chgData name="Kyle Dahlin" userId="14d2fffae17cb061" providerId="LiveId" clId="{73C95049-90F1-475A-ADF1-7443EE3A4FD7}" dt="2025-02-10T20:18:53.004" v="706" actId="553"/>
          <ac:spMkLst>
            <pc:docMk/>
            <pc:sldMk cId="257631673" sldId="688"/>
            <ac:spMk id="10" creationId="{5E6C175E-6C7F-9466-F49D-C23636C96722}"/>
          </ac:spMkLst>
        </pc:spChg>
        <pc:spChg chg="mod">
          <ac:chgData name="Kyle Dahlin" userId="14d2fffae17cb061" providerId="LiveId" clId="{73C95049-90F1-475A-ADF1-7443EE3A4FD7}" dt="2025-02-10T20:17:27.918" v="666" actId="1036"/>
          <ac:spMkLst>
            <pc:docMk/>
            <pc:sldMk cId="257631673" sldId="688"/>
            <ac:spMk id="37" creationId="{B868577E-14A7-B28E-A72D-B9F13BD79CFB}"/>
          </ac:spMkLst>
        </pc:spChg>
        <pc:spChg chg="mod">
          <ac:chgData name="Kyle Dahlin" userId="14d2fffae17cb061" providerId="LiveId" clId="{73C95049-90F1-475A-ADF1-7443EE3A4FD7}" dt="2025-02-10T20:17:27.918" v="666" actId="1036"/>
          <ac:spMkLst>
            <pc:docMk/>
            <pc:sldMk cId="257631673" sldId="688"/>
            <ac:spMk id="50" creationId="{1D7D8A44-4BA6-20E6-731F-157CBECE48EC}"/>
          </ac:spMkLst>
        </pc:spChg>
        <pc:spChg chg="mod">
          <ac:chgData name="Kyle Dahlin" userId="14d2fffae17cb061" providerId="LiveId" clId="{73C95049-90F1-475A-ADF1-7443EE3A4FD7}" dt="2025-02-10T20:18:38.206" v="700" actId="1038"/>
          <ac:spMkLst>
            <pc:docMk/>
            <pc:sldMk cId="257631673" sldId="688"/>
            <ac:spMk id="52" creationId="{9EFAC5FC-8B45-4E5C-720F-E9106E203847}"/>
          </ac:spMkLst>
        </pc:spChg>
        <pc:spChg chg="mod">
          <ac:chgData name="Kyle Dahlin" userId="14d2fffae17cb061" providerId="LiveId" clId="{73C95049-90F1-475A-ADF1-7443EE3A4FD7}" dt="2025-02-10T20:19:15.522" v="717" actId="1036"/>
          <ac:spMkLst>
            <pc:docMk/>
            <pc:sldMk cId="257631673" sldId="688"/>
            <ac:spMk id="54" creationId="{7FD5A48C-1584-BABE-56E9-FB874C5BA89B}"/>
          </ac:spMkLst>
        </pc:spChg>
        <pc:spChg chg="mod">
          <ac:chgData name="Kyle Dahlin" userId="14d2fffae17cb061" providerId="LiveId" clId="{73C95049-90F1-475A-ADF1-7443EE3A4FD7}" dt="2025-02-10T20:18:47.335" v="705" actId="1038"/>
          <ac:spMkLst>
            <pc:docMk/>
            <pc:sldMk cId="257631673" sldId="688"/>
            <ac:spMk id="57" creationId="{943D0E28-D3D0-B267-4516-38AC870E3F5E}"/>
          </ac:spMkLst>
        </pc:spChg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61" creationId="{8BA1287E-507E-4EE3-925A-F2E4BDBD3C16}"/>
          </ac:spMkLst>
        </pc:spChg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66" creationId="{2B3D3FE9-5C17-AF50-7A1D-74F672933344}"/>
          </ac:spMkLst>
        </pc:spChg>
        <pc:spChg chg="mod">
          <ac:chgData name="Kyle Dahlin" userId="14d2fffae17cb061" providerId="LiveId" clId="{73C95049-90F1-475A-ADF1-7443EE3A4FD7}" dt="2025-02-10T20:19:24.035" v="727" actId="1036"/>
          <ac:spMkLst>
            <pc:docMk/>
            <pc:sldMk cId="257631673" sldId="688"/>
            <ac:spMk id="68" creationId="{DD59EA64-4321-2A14-F55E-D2419B545CE3}"/>
          </ac:spMkLst>
        </pc:spChg>
        <pc:spChg chg="mod">
          <ac:chgData name="Kyle Dahlin" userId="14d2fffae17cb061" providerId="LiveId" clId="{73C95049-90F1-475A-ADF1-7443EE3A4FD7}" dt="2025-02-10T20:18:47.335" v="705" actId="1038"/>
          <ac:spMkLst>
            <pc:docMk/>
            <pc:sldMk cId="257631673" sldId="688"/>
            <ac:spMk id="69" creationId="{85C7AE28-D418-132C-EFD7-EDD4C5EA6443}"/>
          </ac:spMkLst>
        </pc:spChg>
        <pc:spChg chg="mod">
          <ac:chgData name="Kyle Dahlin" userId="14d2fffae17cb061" providerId="LiveId" clId="{73C95049-90F1-475A-ADF1-7443EE3A4FD7}" dt="2025-02-10T20:18:56.724" v="707" actId="1076"/>
          <ac:spMkLst>
            <pc:docMk/>
            <pc:sldMk cId="257631673" sldId="688"/>
            <ac:spMk id="71" creationId="{2184904F-6F88-E638-2698-44955CAD44F2}"/>
          </ac:spMkLst>
        </pc:spChg>
        <pc:spChg chg="mod">
          <ac:chgData name="Kyle Dahlin" userId="14d2fffae17cb061" providerId="LiveId" clId="{73C95049-90F1-475A-ADF1-7443EE3A4FD7}" dt="2025-02-10T20:19:20.706" v="722" actId="1035"/>
          <ac:spMkLst>
            <pc:docMk/>
            <pc:sldMk cId="257631673" sldId="688"/>
            <ac:spMk id="72" creationId="{0D768144-AEE4-4F14-CE71-3470A68837FE}"/>
          </ac:spMkLst>
        </pc:spChg>
        <pc:spChg chg="mod">
          <ac:chgData name="Kyle Dahlin" userId="14d2fffae17cb061" providerId="LiveId" clId="{73C95049-90F1-475A-ADF1-7443EE3A4FD7}" dt="2025-02-10T20:19:30.948" v="729" actId="1036"/>
          <ac:spMkLst>
            <pc:docMk/>
            <pc:sldMk cId="257631673" sldId="688"/>
            <ac:spMk id="73" creationId="{66BB28B8-9D00-6B0C-F32B-6BDA4BF7E95E}"/>
          </ac:spMkLst>
        </pc:spChg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74" creationId="{5B4B3A27-7353-D630-D74D-72521F82FA43}"/>
          </ac:spMkLst>
        </pc:spChg>
        <pc:spChg chg="mod">
          <ac:chgData name="Kyle Dahlin" userId="14d2fffae17cb061" providerId="LiveId" clId="{73C95049-90F1-475A-ADF1-7443EE3A4FD7}" dt="2025-02-10T20:18:38.206" v="700" actId="1038"/>
          <ac:spMkLst>
            <pc:docMk/>
            <pc:sldMk cId="257631673" sldId="688"/>
            <ac:spMk id="75" creationId="{88905078-4092-5BC6-0743-9E35FCC8AB60}"/>
          </ac:spMkLst>
        </pc:spChg>
        <pc:spChg chg="mod">
          <ac:chgData name="Kyle Dahlin" userId="14d2fffae17cb061" providerId="LiveId" clId="{73C95049-90F1-475A-ADF1-7443EE3A4FD7}" dt="2025-02-10T20:18:47.335" v="705" actId="1038"/>
          <ac:spMkLst>
            <pc:docMk/>
            <pc:sldMk cId="257631673" sldId="688"/>
            <ac:spMk id="76" creationId="{304C57D9-19B6-482E-E302-558D6ED8AC67}"/>
          </ac:spMkLst>
        </pc:spChg>
        <pc:grpChg chg="mod">
          <ac:chgData name="Kyle Dahlin" userId="14d2fffae17cb061" providerId="LiveId" clId="{73C95049-90F1-475A-ADF1-7443EE3A4FD7}" dt="2025-02-10T20:18:53.004" v="706" actId="553"/>
          <ac:grpSpMkLst>
            <pc:docMk/>
            <pc:sldMk cId="257631673" sldId="688"/>
            <ac:grpSpMk id="58" creationId="{DC16ABCC-0AD9-07B7-B37C-B42884982941}"/>
          </ac:grpSpMkLst>
        </pc:grp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13" creationId="{DF0D829E-AB03-4750-2A43-38966119BFC9}"/>
          </ac:cxnSpMkLst>
        </pc:cxnChg>
        <pc:cxnChg chg="mod ord">
          <ac:chgData name="Kyle Dahlin" userId="14d2fffae17cb061" providerId="LiveId" clId="{73C95049-90F1-475A-ADF1-7443EE3A4FD7}" dt="2025-02-10T20:18:31.093" v="695" actId="167"/>
          <ac:cxnSpMkLst>
            <pc:docMk/>
            <pc:sldMk cId="257631673" sldId="688"/>
            <ac:cxnSpMk id="14" creationId="{AEB017CA-4F56-8E85-467B-C4166DE98787}"/>
          </ac:cxnSpMkLst>
        </pc:cxnChg>
        <pc:cxnChg chg="mod">
          <ac:chgData name="Kyle Dahlin" userId="14d2fffae17cb061" providerId="LiveId" clId="{73C95049-90F1-475A-ADF1-7443EE3A4FD7}" dt="2025-02-10T20:18:38.206" v="700" actId="1038"/>
          <ac:cxnSpMkLst>
            <pc:docMk/>
            <pc:sldMk cId="257631673" sldId="688"/>
            <ac:cxnSpMk id="15" creationId="{3C602BE4-2600-5542-4E69-C00922BD8DBC}"/>
          </ac:cxnSpMkLst>
        </pc:cxnChg>
        <pc:cxnChg chg="mod">
          <ac:chgData name="Kyle Dahlin" userId="14d2fffae17cb061" providerId="LiveId" clId="{73C95049-90F1-475A-ADF1-7443EE3A4FD7}" dt="2025-02-10T20:06:53.078" v="642" actId="208"/>
          <ac:cxnSpMkLst>
            <pc:docMk/>
            <pc:sldMk cId="257631673" sldId="688"/>
            <ac:cxnSpMk id="16" creationId="{1292EA62-6976-D79C-BB17-49D16E80FE5C}"/>
          </ac:cxnSpMkLst>
        </pc:cxnChg>
        <pc:cxnChg chg="mod">
          <ac:chgData name="Kyle Dahlin" userId="14d2fffae17cb061" providerId="LiveId" clId="{73C95049-90F1-475A-ADF1-7443EE3A4FD7}" dt="2025-02-10T20:18:47.335" v="705" actId="1038"/>
          <ac:cxnSpMkLst>
            <pc:docMk/>
            <pc:sldMk cId="257631673" sldId="688"/>
            <ac:cxnSpMk id="17" creationId="{9DF59E67-8685-3880-C8D0-CB2FF4313080}"/>
          </ac:cxnSpMkLst>
        </pc:cxn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22" creationId="{222696E0-5E32-FB72-D72C-32FBC15A13DB}"/>
          </ac:cxnSpMkLst>
        </pc:cxn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29" creationId="{0951F82A-12DA-5535-F808-1355C0B57359}"/>
          </ac:cxnSpMkLst>
        </pc:cxn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83" creationId="{28CACB88-F15B-E143-3139-8FCE2D7964F5}"/>
          </ac:cxnSpMkLst>
        </pc:cxnChg>
      </pc:sldChg>
    </pc:docChg>
  </pc:docChgLst>
  <pc:docChgLst>
    <pc:chgData name="Kyle Dahlin" userId="14d2fffae17cb061" providerId="LiveId" clId="{7E52C57B-55DF-4C39-9086-D2CB051E5241}"/>
    <pc:docChg chg="undo redo custSel addSld modSld modSection">
      <pc:chgData name="Kyle Dahlin" userId="14d2fffae17cb061" providerId="LiveId" clId="{7E52C57B-55DF-4C39-9086-D2CB051E5241}" dt="2024-12-20T01:23:32.973" v="1362" actId="20577"/>
      <pc:docMkLst>
        <pc:docMk/>
      </pc:docMkLst>
      <pc:sldChg chg="addSp delSp modSp mod">
        <pc:chgData name="Kyle Dahlin" userId="14d2fffae17cb061" providerId="LiveId" clId="{7E52C57B-55DF-4C39-9086-D2CB051E5241}" dt="2024-12-20T00:26:56.839" v="408" actId="555"/>
        <pc:sldMkLst>
          <pc:docMk/>
          <pc:sldMk cId="3647688935" sldId="560"/>
        </pc:sldMkLst>
        <pc:spChg chg="mod">
          <ac:chgData name="Kyle Dahlin" userId="14d2fffae17cb061" providerId="LiveId" clId="{7E52C57B-55DF-4C39-9086-D2CB051E5241}" dt="2024-12-20T00:19:52.017" v="104" actId="255"/>
          <ac:spMkLst>
            <pc:docMk/>
            <pc:sldMk cId="3647688935" sldId="560"/>
            <ac:spMk id="5" creationId="{1B6B2E90-4B59-29F9-D6C8-7A6E4D3A8D51}"/>
          </ac:spMkLst>
        </pc:spChg>
        <pc:spChg chg="mod">
          <ac:chgData name="Kyle Dahlin" userId="14d2fffae17cb061" providerId="LiveId" clId="{7E52C57B-55DF-4C39-9086-D2CB051E5241}" dt="2024-12-20T00:19:27.581" v="73" actId="20577"/>
          <ac:spMkLst>
            <pc:docMk/>
            <pc:sldMk cId="3647688935" sldId="560"/>
            <ac:spMk id="20" creationId="{7ADAF0E2-3111-F208-E2EC-454B13EA8861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1" creationId="{241D8810-72B6-FB1C-3D54-6C43B0DBFD78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3" creationId="{DA646B92-7DF7-991C-7281-6CCC621C27DD}"/>
          </ac:spMkLst>
        </pc:spChg>
        <pc:spChg chg="mod">
          <ac:chgData name="Kyle Dahlin" userId="14d2fffae17cb061" providerId="LiveId" clId="{7E52C57B-55DF-4C39-9086-D2CB051E5241}" dt="2024-12-20T00:19:29.893" v="74" actId="6549"/>
          <ac:spMkLst>
            <pc:docMk/>
            <pc:sldMk cId="3647688935" sldId="560"/>
            <ac:spMk id="25" creationId="{47C0B455-E990-F450-0FE3-DF89F1F26347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6" creationId="{57372A49-F44B-1832-A012-98D797D3F8B4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7" creationId="{4A0DEC88-8284-DEB3-6769-A1E61C1AE2F2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5" creationId="{B0096B5C-4956-D06F-A9F3-050D7882B00D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6" creationId="{4531FD4D-779A-495E-D711-62FD453E22FD}"/>
          </ac:spMkLst>
        </pc:spChg>
        <pc:spChg chg="add mod">
          <ac:chgData name="Kyle Dahlin" userId="14d2fffae17cb061" providerId="LiveId" clId="{7E52C57B-55DF-4C39-9086-D2CB051E5241}" dt="2024-12-20T00:26:29.237" v="401" actId="465"/>
          <ac:spMkLst>
            <pc:docMk/>
            <pc:sldMk cId="3647688935" sldId="560"/>
            <ac:spMk id="37" creationId="{2A984692-7E4B-5A24-F404-C3079C803E13}"/>
          </ac:spMkLst>
        </pc:spChg>
        <pc:spChg chg="add mod">
          <ac:chgData name="Kyle Dahlin" userId="14d2fffae17cb061" providerId="LiveId" clId="{7E52C57B-55DF-4C39-9086-D2CB051E5241}" dt="2024-12-20T00:26:32.916" v="402" actId="408"/>
          <ac:spMkLst>
            <pc:docMk/>
            <pc:sldMk cId="3647688935" sldId="560"/>
            <ac:spMk id="39" creationId="{658EA297-B92A-8E89-A2DF-99AAA654949E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42" creationId="{4FC07216-F379-6D01-7E46-477A9E35CC4E}"/>
          </ac:spMkLst>
        </pc:spChg>
        <pc:spChg chg="mod">
          <ac:chgData name="Kyle Dahlin" userId="14d2fffae17cb061" providerId="LiveId" clId="{7E52C57B-55DF-4C39-9086-D2CB051E5241}" dt="2024-12-20T00:20:00.295" v="121" actId="404"/>
          <ac:spMkLst>
            <pc:docMk/>
            <pc:sldMk cId="3647688935" sldId="560"/>
            <ac:spMk id="78" creationId="{6EDE48FF-7B74-884E-2CDF-B06F8144A9F0}"/>
          </ac:spMkLst>
        </pc:s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19" creationId="{28F43DEF-AFDC-C159-4F0C-D3DFA5B49D1A}"/>
          </ac:grpSpMkLst>
        </pc:gr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24" creationId="{48C7EEEE-27C3-26C9-42BB-3B2461F4B5CF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58" creationId="{F59145AE-D76B-964E-1954-6604E51222E4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93" creationId="{3ACFA3D3-BBFA-4829-DF88-3B2ACD29680D}"/>
          </ac:grpSpMkLst>
        </pc:grp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22" creationId="{27C4AFE0-445E-46A4-4C03-472CF5EB966C}"/>
          </ac:cxnSpMkLst>
        </pc:cxnChg>
        <pc:cxnChg chg="add mod">
          <ac:chgData name="Kyle Dahlin" userId="14d2fffae17cb061" providerId="LiveId" clId="{7E52C57B-55DF-4C39-9086-D2CB051E5241}" dt="2024-12-20T00:25:30.363" v="349" actId="14100"/>
          <ac:cxnSpMkLst>
            <pc:docMk/>
            <pc:sldMk cId="3647688935" sldId="560"/>
            <ac:cxnSpMk id="40" creationId="{85790C8A-3DF9-2EC7-883C-81BF476E4046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53" creationId="{21350D71-330F-73FA-5A04-7E1EEF8DD0D8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83" creationId="{1B54AFDE-68C1-E6D7-6FAE-4B3149A11BFA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90" creationId="{8E7CA417-7086-5E57-993E-E29CFD2EBF5D}"/>
          </ac:cxnSpMkLst>
        </pc:cxnChg>
      </pc:sldChg>
      <pc:sldChg chg="add">
        <pc:chgData name="Kyle Dahlin" userId="14d2fffae17cb061" providerId="LiveId" clId="{7E52C57B-55DF-4C39-9086-D2CB051E5241}" dt="2024-12-20T00:17:25.804" v="0" actId="2890"/>
        <pc:sldMkLst>
          <pc:docMk/>
          <pc:sldMk cId="3175228018" sldId="629"/>
        </pc:sldMkLst>
      </pc:sldChg>
      <pc:sldChg chg="addSp delSp modSp add mod">
        <pc:chgData name="Kyle Dahlin" userId="14d2fffae17cb061" providerId="LiveId" clId="{7E52C57B-55DF-4C39-9086-D2CB051E5241}" dt="2024-12-20T01:23:30.018" v="1361" actId="20577"/>
        <pc:sldMkLst>
          <pc:docMk/>
          <pc:sldMk cId="566390081" sldId="630"/>
        </pc:sldMkLst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" creationId="{DE710D72-12D2-268E-CA08-62FBC61F775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" creationId="{4E199A3E-865E-50CD-613E-7C70AD690F6D}"/>
          </ac:spMkLst>
        </pc:spChg>
        <pc:spChg chg="mod topLvl">
          <ac:chgData name="Kyle Dahlin" userId="14d2fffae17cb061" providerId="LiveId" clId="{7E52C57B-55DF-4C39-9086-D2CB051E5241}" dt="2024-12-20T01:23:30.018" v="1361" actId="20577"/>
          <ac:spMkLst>
            <pc:docMk/>
            <pc:sldMk cId="566390081" sldId="630"/>
            <ac:spMk id="20" creationId="{AED9883E-BA30-3C80-7F5C-E26566A1D75F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1" creationId="{3B09D76F-B8FE-A983-6346-6F3A0797F3D0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3" creationId="{9E54538A-D43C-EFE9-9704-1A79600311D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28" creationId="{AF6A0B7A-617C-21C3-1D3B-CAFEA9373DEB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1" creationId="{B04C2615-0E5D-A119-CE50-94C3EF368CD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5" creationId="{4A31B50D-F577-3EE8-554F-CEDA5748C8D5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6" creationId="{9F6F7D8C-77F5-158B-DC78-24A7AB986E59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7" creationId="{9E34B1D9-989A-83A7-48FD-34E901CF5A0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9" creationId="{1420A8AB-8591-5880-23BB-96DD9777CCB8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2" creationId="{DB69DC13-B0B4-A276-E395-EA2B7A737EEE}"/>
          </ac:spMkLst>
        </pc:spChg>
        <pc:spChg chg="add mod">
          <ac:chgData name="Kyle Dahlin" userId="14d2fffae17cb061" providerId="LiveId" clId="{7E52C57B-55DF-4C39-9086-D2CB051E5241}" dt="2024-12-20T00:36:16.924" v="546" actId="1076"/>
          <ac:spMkLst>
            <pc:docMk/>
            <pc:sldMk cId="566390081" sldId="630"/>
            <ac:spMk id="51" creationId="{97701E84-C387-E8FD-EBBC-EDD23822A986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8" creationId="{3D533201-C738-2335-7EB7-70B2B487960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9" creationId="{EF5D86CC-0847-D376-E78E-2D405388ABA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80" creationId="{8D9D9D89-94E6-7868-AF4C-43B1FE984226}"/>
          </ac:spMkLst>
        </pc:spChg>
        <pc:grpChg chg="add del mod">
          <ac:chgData name="Kyle Dahlin" userId="14d2fffae17cb061" providerId="LiveId" clId="{7E52C57B-55DF-4C39-9086-D2CB051E5241}" dt="2024-12-20T00:31:28.115" v="503" actId="165"/>
          <ac:grpSpMkLst>
            <pc:docMk/>
            <pc:sldMk cId="566390081" sldId="630"/>
            <ac:grpSpMk id="19" creationId="{5333E273-A80B-4809-493F-29F53A1799AE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24" creationId="{DB4B851D-5788-0934-6D79-1F76F4BE845D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58" creationId="{4808D2CF-AD6F-CDF1-CB6C-6CC7D67377DD}"/>
          </ac:grpSpMkLst>
        </pc:grp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" creationId="{F79DEA6D-5340-23A7-B3DB-22798CC165B2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6" creationId="{68E6CE88-9D25-F808-B35E-8CEEE9FD63B8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18" creationId="{920D8D57-940F-B4DE-DFF7-6D8164DF614E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2" creationId="{46FD3DE5-0D12-70D8-34BE-0D6131D130E3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30" creationId="{80D84CC6-46BA-D84D-C116-60EA2C801E5E}"/>
          </ac:cxnSpMkLst>
        </pc:cxnChg>
        <pc:cxnChg chg="add mod">
          <ac:chgData name="Kyle Dahlin" userId="14d2fffae17cb061" providerId="LiveId" clId="{7E52C57B-55DF-4C39-9086-D2CB051E5241}" dt="2024-12-20T00:36:10.330" v="544" actId="693"/>
          <ac:cxnSpMkLst>
            <pc:docMk/>
            <pc:sldMk cId="566390081" sldId="630"/>
            <ac:cxnSpMk id="38" creationId="{0D8DEB84-10EC-50CC-ACE6-380B97B78976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40" creationId="{221D63A9-85F5-CBF1-52C2-65A84F42AD1A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53" creationId="{C3AB5F02-968A-DDF7-5317-C34A0930A118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83" creationId="{F64E4EB9-C79B-FA2F-127D-93356A523794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90" creationId="{11C4433C-4818-D743-19A2-2014E7334354}"/>
          </ac:cxnSpMkLst>
        </pc:cxnChg>
      </pc:sldChg>
      <pc:sldChg chg="addSp delSp modSp add mod">
        <pc:chgData name="Kyle Dahlin" userId="14d2fffae17cb061" providerId="LiveId" clId="{7E52C57B-55DF-4C39-9086-D2CB051E5241}" dt="2024-12-20T01:23:32.973" v="1362" actId="20577"/>
        <pc:sldMkLst>
          <pc:docMk/>
          <pc:sldMk cId="3882529180" sldId="631"/>
        </pc:sldMkLst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" creationId="{F9021EF0-EB6B-64E7-14B9-FEC3A3791A39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7" creationId="{253FF959-BAB9-6533-0AF0-54EB6153A12E}"/>
          </ac:spMkLst>
        </pc:spChg>
        <pc:spChg chg="mod topLvl">
          <ac:chgData name="Kyle Dahlin" userId="14d2fffae17cb061" providerId="LiveId" clId="{7E52C57B-55DF-4C39-9086-D2CB051E5241}" dt="2024-12-20T01:23:32.973" v="1362" actId="20577"/>
          <ac:spMkLst>
            <pc:docMk/>
            <pc:sldMk cId="3882529180" sldId="631"/>
            <ac:spMk id="20" creationId="{A4A853D2-5C92-E936-D596-881491FD4CF2}"/>
          </ac:spMkLst>
        </pc:spChg>
        <pc:spChg chg="mod topLvl">
          <ac:chgData name="Kyle Dahlin" userId="14d2fffae17cb061" providerId="LiveId" clId="{7E52C57B-55DF-4C39-9086-D2CB051E5241}" dt="2024-12-20T01:21:25.591" v="1346" actId="165"/>
          <ac:spMkLst>
            <pc:docMk/>
            <pc:sldMk cId="3882529180" sldId="631"/>
            <ac:spMk id="21" creationId="{A8A21526-4FA0-7B0A-5CB1-D7F1ADA92DCF}"/>
          </ac:spMkLst>
        </pc:spChg>
        <pc:spChg chg="mod topLvl">
          <ac:chgData name="Kyle Dahlin" userId="14d2fffae17cb061" providerId="LiveId" clId="{7E52C57B-55DF-4C39-9086-D2CB051E5241}" dt="2024-12-20T01:21:31.318" v="1354" actId="1035"/>
          <ac:spMkLst>
            <pc:docMk/>
            <pc:sldMk cId="3882529180" sldId="631"/>
            <ac:spMk id="23" creationId="{75FE706C-FF5B-84A9-8D86-9FCA8737E1AB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28" creationId="{E0954EC3-51B2-E9EB-FF25-0718E5585DFC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1" creationId="{EFFB7520-3C39-EFD0-EEAA-51D7A8382D37}"/>
          </ac:spMkLst>
        </pc:spChg>
        <pc:spChg chg="mod">
          <ac:chgData name="Kyle Dahlin" userId="14d2fffae17cb061" providerId="LiveId" clId="{7E52C57B-55DF-4C39-9086-D2CB051E5241}" dt="2024-12-20T01:20:57.393" v="1334" actId="408"/>
          <ac:spMkLst>
            <pc:docMk/>
            <pc:sldMk cId="3882529180" sldId="631"/>
            <ac:spMk id="35" creationId="{31F9C29F-5787-DE0A-9749-4BDEECD06573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6" creationId="{3BAFA9E8-6B26-6454-B87E-6BBC9DDC59ED}"/>
          </ac:spMkLst>
        </pc:spChg>
        <pc:spChg chg="mod">
          <ac:chgData name="Kyle Dahlin" userId="14d2fffae17cb061" providerId="LiveId" clId="{7E52C57B-55DF-4C39-9086-D2CB051E5241}" dt="2024-12-20T00:53:34.148" v="1174" actId="465"/>
          <ac:spMkLst>
            <pc:docMk/>
            <pc:sldMk cId="3882529180" sldId="631"/>
            <ac:spMk id="37" creationId="{DCFB3649-7440-D555-3B47-7DD6CD4998E2}"/>
          </ac:spMkLst>
        </pc:spChg>
        <pc:spChg chg="mod">
          <ac:chgData name="Kyle Dahlin" userId="14d2fffae17cb061" providerId="LiveId" clId="{7E52C57B-55DF-4C39-9086-D2CB051E5241}" dt="2024-12-20T00:48:57.365" v="1171" actId="408"/>
          <ac:spMkLst>
            <pc:docMk/>
            <pc:sldMk cId="3882529180" sldId="631"/>
            <ac:spMk id="39" creationId="{570D8457-44F6-76FD-B1A7-B790F4C789B6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2" creationId="{055741E7-D714-E114-1D3E-9C90FF94A1D1}"/>
          </ac:spMkLst>
        </pc:spChg>
        <pc:spChg chg="mod">
          <ac:chgData name="Kyle Dahlin" userId="14d2fffae17cb061" providerId="LiveId" clId="{7E52C57B-55DF-4C39-9086-D2CB051E5241}" dt="2024-12-20T01:21:03.901" v="1335" actId="1076"/>
          <ac:spMkLst>
            <pc:docMk/>
            <pc:sldMk cId="3882529180" sldId="631"/>
            <ac:spMk id="51" creationId="{5E3742EA-19EA-3F3F-F8A3-46FDE8F59043}"/>
          </ac:spMkLst>
        </pc:spChg>
        <pc:spChg chg="mod">
          <ac:chgData name="Kyle Dahlin" userId="14d2fffae17cb061" providerId="LiveId" clId="{7E52C57B-55DF-4C39-9086-D2CB051E5241}" dt="2024-12-20T00:48:21.803" v="1121" actId="1038"/>
          <ac:spMkLst>
            <pc:docMk/>
            <pc:sldMk cId="3882529180" sldId="631"/>
            <ac:spMk id="78" creationId="{E25E32B8-6604-1F71-656B-8FDC784E005B}"/>
          </ac:spMkLst>
        </pc:spChg>
        <pc:spChg chg="mod">
          <ac:chgData name="Kyle Dahlin" userId="14d2fffae17cb061" providerId="LiveId" clId="{7E52C57B-55DF-4C39-9086-D2CB051E5241}" dt="2024-12-20T01:20:53.961" v="1333" actId="1076"/>
          <ac:spMkLst>
            <pc:docMk/>
            <pc:sldMk cId="3882529180" sldId="631"/>
            <ac:spMk id="80" creationId="{3ECECE7B-EBC1-AA34-FA16-BF0F5B818626}"/>
          </ac:spMkLst>
        </pc:spChg>
        <pc:grpChg chg="mod">
          <ac:chgData name="Kyle Dahlin" userId="14d2fffae17cb061" providerId="LiveId" clId="{7E52C57B-55DF-4C39-9086-D2CB051E5241}" dt="2024-12-20T00:48:14.385" v="1099" actId="1036"/>
          <ac:grpSpMkLst>
            <pc:docMk/>
            <pc:sldMk cId="3882529180" sldId="631"/>
            <ac:grpSpMk id="24" creationId="{E57BA1FD-8989-AB97-24A0-7DF97002DA46}"/>
          </ac:grpSpMkLst>
        </pc:grpChg>
        <pc:grpChg chg="mod">
          <ac:chgData name="Kyle Dahlin" userId="14d2fffae17cb061" providerId="LiveId" clId="{7E52C57B-55DF-4C39-9086-D2CB051E5241}" dt="2024-12-20T00:48:26.668" v="1164" actId="1038"/>
          <ac:grpSpMkLst>
            <pc:docMk/>
            <pc:sldMk cId="3882529180" sldId="631"/>
            <ac:grpSpMk id="58" creationId="{4E9BD497-B3C6-D6A4-9376-E6B313D851D0}"/>
          </ac:grpSpMkLst>
        </pc:grp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2" creationId="{2BC5BDAB-755F-232D-C12A-A7BF6BE29D3B}"/>
          </ac:cxnSpMkLst>
        </pc:cxnChg>
        <pc:cxnChg chg="mod">
          <ac:chgData name="Kyle Dahlin" userId="14d2fffae17cb061" providerId="LiveId" clId="{7E52C57B-55DF-4C39-9086-D2CB051E5241}" dt="2024-12-20T00:48:21.803" v="1121" actId="1038"/>
          <ac:cxnSpMkLst>
            <pc:docMk/>
            <pc:sldMk cId="3882529180" sldId="631"/>
            <ac:cxnSpMk id="6" creationId="{9A12A2BF-9932-BED6-92B2-7EB21DE1B4D8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18" creationId="{29AB0FBF-E35B-2682-71ED-862E49BDBFFE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22" creationId="{78B6B266-FA03-9D95-9877-058D5BE46BDC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30" creationId="{F57C9C44-8D1B-6E5A-EF72-D61F8697D84E}"/>
          </ac:cxnSpMkLst>
        </pc:cxnChg>
        <pc:cxnChg chg="mod">
          <ac:chgData name="Kyle Dahlin" userId="14d2fffae17cb061" providerId="LiveId" clId="{7E52C57B-55DF-4C39-9086-D2CB051E5241}" dt="2024-12-20T01:21:37.847" v="1357" actId="14100"/>
          <ac:cxnSpMkLst>
            <pc:docMk/>
            <pc:sldMk cId="3882529180" sldId="631"/>
            <ac:cxnSpMk id="38" creationId="{AD7406A7-F43D-65A1-70D2-958430B0493E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40" creationId="{A51DE767-B0CD-2BFD-5CFD-4ADEE3F3B140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53" creationId="{41684748-0567-E109-A00F-492822667E2C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83" creationId="{A3B2C49E-970D-96B9-C988-9CD030FE24D1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90" creationId="{43AAE454-E725-9065-46EA-1C614752FD3A}"/>
          </ac:cxnSpMkLst>
        </pc:cxnChg>
      </pc:sldChg>
      <pc:sldChg chg="addSp delSp modSp add mod">
        <pc:chgData name="Kyle Dahlin" userId="14d2fffae17cb061" providerId="LiveId" clId="{7E52C57B-55DF-4C39-9086-D2CB051E5241}" dt="2024-12-20T01:03:04.795" v="1269" actId="408"/>
        <pc:sldMkLst>
          <pc:docMk/>
          <pc:sldMk cId="514057132" sldId="632"/>
        </pc:sldMkLst>
        <pc:spChg chg="add mod">
          <ac:chgData name="Kyle Dahlin" userId="14d2fffae17cb061" providerId="LiveId" clId="{7E52C57B-55DF-4C39-9086-D2CB051E5241}" dt="2024-12-20T00:46:56.405" v="1058" actId="465"/>
          <ac:spMkLst>
            <pc:docMk/>
            <pc:sldMk cId="514057132" sldId="632"/>
            <ac:spMk id="3" creationId="{C5731687-6506-924F-0901-A69EA901AAB3}"/>
          </ac:spMkLst>
        </pc:spChg>
        <pc:spChg chg="add mod">
          <ac:chgData name="Kyle Dahlin" userId="14d2fffae17cb061" providerId="LiveId" clId="{7E52C57B-55DF-4C39-9086-D2CB051E5241}" dt="2024-12-20T00:42:20.043" v="906" actId="1037"/>
          <ac:spMkLst>
            <pc:docMk/>
            <pc:sldMk cId="514057132" sldId="632"/>
            <ac:spMk id="8" creationId="{5B269D71-1A0F-E0EF-EDF0-E9D82E4242AA}"/>
          </ac:spMkLst>
        </pc:spChg>
        <pc:spChg chg="add mod">
          <ac:chgData name="Kyle Dahlin" userId="14d2fffae17cb061" providerId="LiveId" clId="{7E52C57B-55DF-4C39-9086-D2CB051E5241}" dt="2024-12-20T00:44:16.817" v="980" actId="1038"/>
          <ac:spMkLst>
            <pc:docMk/>
            <pc:sldMk cId="514057132" sldId="632"/>
            <ac:spMk id="9" creationId="{B151809D-CAA2-ADFD-1B13-C7251F085F7C}"/>
          </ac:spMkLst>
        </pc:spChg>
        <pc:spChg chg="add mod">
          <ac:chgData name="Kyle Dahlin" userId="14d2fffae17cb061" providerId="LiveId" clId="{7E52C57B-55DF-4C39-9086-D2CB051E5241}" dt="2024-12-20T01:03:00.757" v="1268" actId="553"/>
          <ac:spMkLst>
            <pc:docMk/>
            <pc:sldMk cId="514057132" sldId="632"/>
            <ac:spMk id="10" creationId="{5E6C175E-6C7F-9466-F49D-C23636C96722}"/>
          </ac:spMkLst>
        </pc:spChg>
        <pc:spChg chg="mod">
          <ac:chgData name="Kyle Dahlin" userId="14d2fffae17cb061" providerId="LiveId" clId="{7E52C57B-55DF-4C39-9086-D2CB051E5241}" dt="2024-12-20T00:41:02.011" v="795" actId="1076"/>
          <ac:spMkLst>
            <pc:docMk/>
            <pc:sldMk cId="514057132" sldId="632"/>
            <ac:spMk id="36" creationId="{2F438CD5-38EC-0D7A-EE14-993A0637C77B}"/>
          </ac:spMkLst>
        </pc:spChg>
        <pc:spChg chg="mod">
          <ac:chgData name="Kyle Dahlin" userId="14d2fffae17cb061" providerId="LiveId" clId="{7E52C57B-55DF-4C39-9086-D2CB051E5241}" dt="2024-12-20T01:02:50.821" v="1267" actId="465"/>
          <ac:spMkLst>
            <pc:docMk/>
            <pc:sldMk cId="514057132" sldId="632"/>
            <ac:spMk id="37" creationId="{B868577E-14A7-B28E-A72D-B9F13BD79CFB}"/>
          </ac:spMkLst>
        </pc:spChg>
        <pc:spChg chg="mod">
          <ac:chgData name="Kyle Dahlin" userId="14d2fffae17cb061" providerId="LiveId" clId="{7E52C57B-55DF-4C39-9086-D2CB051E5241}" dt="2024-12-20T01:03:04.795" v="1269" actId="408"/>
          <ac:spMkLst>
            <pc:docMk/>
            <pc:sldMk cId="514057132" sldId="632"/>
            <ac:spMk id="39" creationId="{DBB60F2F-6912-2B65-409F-911486AE69ED}"/>
          </ac:spMkLst>
        </pc:spChg>
        <pc:spChg chg="add mod">
          <ac:chgData name="Kyle Dahlin" userId="14d2fffae17cb061" providerId="LiveId" clId="{7E52C57B-55DF-4C39-9086-D2CB051E5241}" dt="2024-12-20T00:47:18.645" v="1067" actId="408"/>
          <ac:spMkLst>
            <pc:docMk/>
            <pc:sldMk cId="514057132" sldId="632"/>
            <ac:spMk id="50" creationId="{1D7D8A44-4BA6-20E6-731F-157CBECE48EC}"/>
          </ac:spMkLst>
        </pc:spChg>
        <pc:spChg chg="add mod">
          <ac:chgData name="Kyle Dahlin" userId="14d2fffae17cb061" providerId="LiveId" clId="{7E52C57B-55DF-4C39-9086-D2CB051E5241}" dt="2024-12-20T00:47:28.912" v="1072" actId="408"/>
          <ac:spMkLst>
            <pc:docMk/>
            <pc:sldMk cId="514057132" sldId="632"/>
            <ac:spMk id="52" creationId="{9EFAC5FC-8B45-4E5C-720F-E9106E203847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54" creationId="{7FD5A48C-1584-BABE-56E9-FB874C5BA89B}"/>
          </ac:spMkLst>
        </pc:spChg>
        <pc:spChg chg="add mod">
          <ac:chgData name="Kyle Dahlin" userId="14d2fffae17cb061" providerId="LiveId" clId="{7E52C57B-55DF-4C39-9086-D2CB051E5241}" dt="2024-12-20T00:47:37.867" v="1075" actId="408"/>
          <ac:spMkLst>
            <pc:docMk/>
            <pc:sldMk cId="514057132" sldId="632"/>
            <ac:spMk id="57" creationId="{943D0E28-D3D0-B267-4516-38AC870E3F5E}"/>
          </ac:spMkLst>
        </pc:spChg>
        <pc:spChg chg="add mod">
          <ac:chgData name="Kyle Dahlin" userId="14d2fffae17cb061" providerId="LiveId" clId="{7E52C57B-55DF-4C39-9086-D2CB051E5241}" dt="2024-12-20T00:43:41.445" v="950" actId="1076"/>
          <ac:spMkLst>
            <pc:docMk/>
            <pc:sldMk cId="514057132" sldId="632"/>
            <ac:spMk id="61" creationId="{8BA1287E-507E-4EE3-925A-F2E4BDBD3C16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66" creationId="{2B3D3FE9-5C17-AF50-7A1D-74F672933344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68" creationId="{DD59EA64-4321-2A14-F55E-D2419B545CE3}"/>
          </ac:spMkLst>
        </pc:spChg>
        <pc:spChg chg="add mod">
          <ac:chgData name="Kyle Dahlin" userId="14d2fffae17cb061" providerId="LiveId" clId="{7E52C57B-55DF-4C39-9086-D2CB051E5241}" dt="2024-12-20T00:45:20.518" v="1005" actId="1038"/>
          <ac:spMkLst>
            <pc:docMk/>
            <pc:sldMk cId="514057132" sldId="632"/>
            <ac:spMk id="69" creationId="{85C7AE28-D418-132C-EFD7-EDD4C5EA6443}"/>
          </ac:spMkLst>
        </pc:spChg>
        <pc:spChg chg="add mod">
          <ac:chgData name="Kyle Dahlin" userId="14d2fffae17cb061" providerId="LiveId" clId="{7E52C57B-55DF-4C39-9086-D2CB051E5241}" dt="2024-12-20T00:45:38.476" v="1016" actId="465"/>
          <ac:spMkLst>
            <pc:docMk/>
            <pc:sldMk cId="514057132" sldId="632"/>
            <ac:spMk id="71" creationId="{2184904F-6F88-E638-2698-44955CAD44F2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72" creationId="{0D768144-AEE4-4F14-CE71-3470A68837FE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73" creationId="{66BB28B8-9D00-6B0C-F32B-6BDA4BF7E95E}"/>
          </ac:spMkLst>
        </pc:spChg>
        <pc:spChg chg="add mod">
          <ac:chgData name="Kyle Dahlin" userId="14d2fffae17cb061" providerId="LiveId" clId="{7E52C57B-55DF-4C39-9086-D2CB051E5241}" dt="2024-12-20T00:47:18.052" v="1066" actId="465"/>
          <ac:spMkLst>
            <pc:docMk/>
            <pc:sldMk cId="514057132" sldId="632"/>
            <ac:spMk id="74" creationId="{5B4B3A27-7353-D630-D74D-72521F82FA43}"/>
          </ac:spMkLst>
        </pc:spChg>
        <pc:spChg chg="add mod">
          <ac:chgData name="Kyle Dahlin" userId="14d2fffae17cb061" providerId="LiveId" clId="{7E52C57B-55DF-4C39-9086-D2CB051E5241}" dt="2024-12-20T00:47:28.119" v="1071" actId="465"/>
          <ac:spMkLst>
            <pc:docMk/>
            <pc:sldMk cId="514057132" sldId="632"/>
            <ac:spMk id="75" creationId="{88905078-4092-5BC6-0743-9E35FCC8AB60}"/>
          </ac:spMkLst>
        </pc:spChg>
        <pc:spChg chg="add mod">
          <ac:chgData name="Kyle Dahlin" userId="14d2fffae17cb061" providerId="LiveId" clId="{7E52C57B-55DF-4C39-9086-D2CB051E5241}" dt="2024-12-20T00:47:34.940" v="1074" actId="1076"/>
          <ac:spMkLst>
            <pc:docMk/>
            <pc:sldMk cId="514057132" sldId="632"/>
            <ac:spMk id="76" creationId="{304C57D9-19B6-482E-E302-558D6ED8AC67}"/>
          </ac:spMkLst>
        </pc:spChg>
        <pc:spChg chg="mod topLvl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78" creationId="{01E74CBA-5C03-3785-B2EF-222CFDAF0AF9}"/>
          </ac:spMkLst>
        </pc:spChg>
        <pc:spChg chg="mod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80" creationId="{B80A9533-B1F5-3358-E838-290EE2C15D60}"/>
          </ac:spMkLst>
        </pc:spChg>
        <pc:grpChg chg="mod">
          <ac:chgData name="Kyle Dahlin" userId="14d2fffae17cb061" providerId="LiveId" clId="{7E52C57B-55DF-4C39-9086-D2CB051E5241}" dt="2024-12-20T01:03:00.757" v="1268" actId="553"/>
          <ac:grpSpMkLst>
            <pc:docMk/>
            <pc:sldMk cId="514057132" sldId="632"/>
            <ac:grpSpMk id="58" creationId="{DC16ABCC-0AD9-07B7-B37C-B42884982941}"/>
          </ac:grpSpMkLst>
        </pc:grp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1" creationId="{48F75163-3D56-7B74-E33F-C3209BB66CA7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2" creationId="{0682AC15-A030-E849-1D49-98E6349E81C6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13" creationId="{DF0D829E-AB03-4750-2A43-38966119BFC9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4" creationId="{AEB017CA-4F56-8E85-467B-C4166DE98787}"/>
          </ac:cxnSpMkLst>
        </pc:cxn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5" creationId="{3C602BE4-2600-5542-4E69-C00922BD8DBC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6" creationId="{1292EA62-6976-D79C-BB17-49D16E80FE5C}"/>
          </ac:cxnSpMkLst>
        </pc:cxnChg>
        <pc:cxnChg chg="add mod">
          <ac:chgData name="Kyle Dahlin" userId="14d2fffae17cb061" providerId="LiveId" clId="{7E52C57B-55DF-4C39-9086-D2CB051E5241}" dt="2024-12-20T00:45:20.518" v="1005" actId="1038"/>
          <ac:cxnSpMkLst>
            <pc:docMk/>
            <pc:sldMk cId="514057132" sldId="632"/>
            <ac:cxnSpMk id="17" creationId="{9DF59E67-8685-3880-C8D0-CB2FF4313080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2" creationId="{222696E0-5E32-FB72-D72C-32FBC15A13DB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9" creationId="{0951F82A-12DA-5535-F808-1355C0B57359}"/>
          </ac:cxnSpMkLst>
        </pc:cxnChg>
        <pc:cxnChg chg="mod">
          <ac:chgData name="Kyle Dahlin" userId="14d2fffae17cb061" providerId="LiveId" clId="{7E52C57B-55DF-4C39-9086-D2CB051E5241}" dt="2024-12-20T00:41:02.011" v="795" actId="1076"/>
          <ac:cxnSpMkLst>
            <pc:docMk/>
            <pc:sldMk cId="514057132" sldId="632"/>
            <ac:cxnSpMk id="53" creationId="{8C333DA0-B2C4-A299-AB8B-E7D1DFA3DF63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83" creationId="{28CACB88-F15B-E143-3139-8FCE2D7964F5}"/>
          </ac:cxnSpMkLst>
        </pc:cxnChg>
        <pc:cxnChg chg="mod topLvl">
          <ac:chgData name="Kyle Dahlin" userId="14d2fffae17cb061" providerId="LiveId" clId="{7E52C57B-55DF-4C39-9086-D2CB051E5241}" dt="2024-12-20T01:02:43.982" v="1266" actId="1036"/>
          <ac:cxnSpMkLst>
            <pc:docMk/>
            <pc:sldMk cId="514057132" sldId="632"/>
            <ac:cxnSpMk id="90" creationId="{1444FB4C-7A36-A3A1-2D22-6FF86BC46A2A}"/>
          </ac:cxnSpMkLst>
        </pc:cxnChg>
      </pc:sldChg>
      <pc:sldChg chg="delSp modSp add mod">
        <pc:chgData name="Kyle Dahlin" userId="14d2fffae17cb061" providerId="LiveId" clId="{7E52C57B-55DF-4C39-9086-D2CB051E5241}" dt="2024-12-20T01:03:27.605" v="1275" actId="408"/>
        <pc:sldMkLst>
          <pc:docMk/>
          <pc:sldMk cId="2267721775" sldId="633"/>
        </pc:sldMkLst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" creationId="{6428D0F2-059E-B0CB-182F-3CE8F4F10C75}"/>
          </ac:spMkLst>
        </pc:spChg>
        <pc:spChg chg="mod">
          <ac:chgData name="Kyle Dahlin" userId="14d2fffae17cb061" providerId="LiveId" clId="{7E52C57B-55DF-4C39-9086-D2CB051E5241}" dt="2024-12-20T00:54:18.076" v="1181" actId="20577"/>
          <ac:spMkLst>
            <pc:docMk/>
            <pc:sldMk cId="2267721775" sldId="633"/>
            <ac:spMk id="5" creationId="{7E6AF73D-5865-1F6B-8D45-B3BE33410E3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" creationId="{BD64D4A6-2557-243A-4DD3-D851C1F1EAA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9" creationId="{614095AF-1F05-6CFF-8F49-BF94790AD92C}"/>
          </ac:spMkLst>
        </pc:spChg>
        <pc:spChg chg="mod">
          <ac:chgData name="Kyle Dahlin" userId="14d2fffae17cb061" providerId="LiveId" clId="{7E52C57B-55DF-4C39-9086-D2CB051E5241}" dt="2024-12-20T01:03:19.389" v="1270" actId="553"/>
          <ac:spMkLst>
            <pc:docMk/>
            <pc:sldMk cId="2267721775" sldId="633"/>
            <ac:spMk id="10" creationId="{1D228AA2-B0A8-81DD-466E-1986C5523F63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6" creationId="{AD4CB9B7-94F9-4C72-EBB6-63B90069F50B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7" creationId="{96D960BB-4335-15EA-9D40-C71C53E924D1}"/>
          </ac:spMkLst>
        </pc:spChg>
        <pc:spChg chg="mod">
          <ac:chgData name="Kyle Dahlin" userId="14d2fffae17cb061" providerId="LiveId" clId="{7E52C57B-55DF-4C39-9086-D2CB051E5241}" dt="2024-12-20T01:03:27.605" v="1275" actId="408"/>
          <ac:spMkLst>
            <pc:docMk/>
            <pc:sldMk cId="2267721775" sldId="633"/>
            <ac:spMk id="39" creationId="{0E66D433-4DAC-99FD-BDCA-737E2B42DAAF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0" creationId="{50723A5E-6C1A-1737-FA30-D0DA79FBD67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2" creationId="{21FC627C-1486-B0A0-D561-981AD54E66F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4" creationId="{424B180A-C11E-A2DD-D691-959F12B7B7B1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7" creationId="{2ADC787F-C08C-4F5B-B17F-CF57EA8E4F3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1" creationId="{7EF77071-4C6C-9FBA-892C-39A13A419ED6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6" creationId="{60870446-0950-84CB-B1D4-D6675C70864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8" creationId="{93FB93F8-14F9-0764-C049-316DB3F3C3B0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9" creationId="{8F9EFDE1-B89E-62C8-AA39-E49B8C328CB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1" creationId="{AEAFB698-60BA-2160-86F2-5E6A954A8DDA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2" creationId="{91B094DD-9264-53C2-68E2-CDB16B1DB937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3" creationId="{A9B2661C-F9C1-F27E-7910-F104407B6219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4" creationId="{4CABAB9C-7FC3-7D7F-93CF-11002AAB3944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5" creationId="{C832A000-4A16-81CF-73AA-F359DF5EBBFC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6" creationId="{A847FA85-AEB9-F420-4310-97F797C386D0}"/>
          </ac:spMkLst>
        </pc:spChg>
        <pc:spChg chg="mod">
          <ac:chgData name="Kyle Dahlin" userId="14d2fffae17cb061" providerId="LiveId" clId="{7E52C57B-55DF-4C39-9086-D2CB051E5241}" dt="2024-12-20T01:03:24.011" v="1274" actId="465"/>
          <ac:spMkLst>
            <pc:docMk/>
            <pc:sldMk cId="2267721775" sldId="633"/>
            <ac:spMk id="78" creationId="{3EBA0AAD-D702-3BFE-5C7A-1F210617EF3C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0" creationId="{A3C82BDD-3D5E-5D7D-0755-96F476071249}"/>
          </ac:spMkLst>
        </pc:spChg>
        <pc:grpChg chg="mod">
          <ac:chgData name="Kyle Dahlin" userId="14d2fffae17cb061" providerId="LiveId" clId="{7E52C57B-55DF-4C39-9086-D2CB051E5241}" dt="2024-12-20T01:03:24.011" v="1274" actId="465"/>
          <ac:grpSpMkLst>
            <pc:docMk/>
            <pc:sldMk cId="2267721775" sldId="633"/>
            <ac:grpSpMk id="58" creationId="{CA0CB2A1-3EDB-5BB1-FA54-0C5B44A3D7D1}"/>
          </ac:grpSpMkLst>
        </pc:grp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1" creationId="{6608EA78-DE87-5ADF-BBB6-1A064EBAC192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2" creationId="{87CD343B-6267-1382-3072-72F44013142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13" creationId="{C96DA76E-F1FD-42B7-1CCB-758C51640A60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4" creationId="{5015964C-B3AB-2EC7-D343-AD96DF959E81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5" creationId="{68BB1CCB-551F-8501-96A9-57A74E12A50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6" creationId="{850D8E25-157F-3FF9-286D-A650DA01CA7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7" creationId="{DB3EEEA7-FD7D-94EF-628B-D01E67C6B686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22" creationId="{8B3C2CC4-EF72-643B-C461-7528EDC1CDE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29" creationId="{6CA66C68-ED05-86A3-5D40-BD4DF1443A0B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53" creationId="{B9AB540B-C64C-A906-7227-EC52D3973415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83" creationId="{C549E153-8228-1371-6306-9C640CB2C3CA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90" creationId="{E1521738-B9F0-5EE8-F92E-81F248220EA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71.png"/><Relationship Id="rId5" Type="http://schemas.openxmlformats.org/officeDocument/2006/relationships/image" Target="../media/image442.png"/><Relationship Id="rId10" Type="http://schemas.openxmlformats.org/officeDocument/2006/relationships/image" Target="../media/image462.png"/><Relationship Id="rId4" Type="http://schemas.openxmlformats.org/officeDocument/2006/relationships/image" Target="../media/image432.png"/><Relationship Id="rId9" Type="http://schemas.openxmlformats.org/officeDocument/2006/relationships/image" Target="../media/image45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1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1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.png"/><Relationship Id="rId8" Type="http://schemas.openxmlformats.org/officeDocument/2006/relationships/image" Target="../media/image451.png"/><Relationship Id="rId12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1.png"/><Relationship Id="rId6" Type="http://schemas.openxmlformats.org/officeDocument/2006/relationships/image" Target="../media/image431.png"/><Relationship Id="rId15" Type="http://schemas.openxmlformats.org/officeDocument/2006/relationships/image" Target="../media/image462.png"/><Relationship Id="rId10" Type="http://schemas.openxmlformats.org/officeDocument/2006/relationships/image" Target="../media/image471.png"/><Relationship Id="rId14" Type="http://schemas.openxmlformats.org/officeDocument/2006/relationships/image" Target="../media/image45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2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1.png"/><Relationship Id="rId7" Type="http://schemas.openxmlformats.org/officeDocument/2006/relationships/image" Target="../media/image541.png"/><Relationship Id="rId12" Type="http://schemas.openxmlformats.org/officeDocument/2006/relationships/image" Target="../media/image24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244.png"/><Relationship Id="rId5" Type="http://schemas.openxmlformats.org/officeDocument/2006/relationships/image" Target="../media/image521.png"/><Relationship Id="rId10" Type="http://schemas.openxmlformats.org/officeDocument/2006/relationships/image" Target="../media/image571.png"/><Relationship Id="rId4" Type="http://schemas.openxmlformats.org/officeDocument/2006/relationships/image" Target="../media/image511.png"/><Relationship Id="rId9" Type="http://schemas.openxmlformats.org/officeDocument/2006/relationships/image" Target="../media/image56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1.png"/><Relationship Id="rId7" Type="http://schemas.openxmlformats.org/officeDocument/2006/relationships/image" Target="../media/image640.png"/><Relationship Id="rId12" Type="http://schemas.openxmlformats.org/officeDocument/2006/relationships/image" Target="../media/image24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11" Type="http://schemas.openxmlformats.org/officeDocument/2006/relationships/image" Target="../media/image244.png"/><Relationship Id="rId5" Type="http://schemas.openxmlformats.org/officeDocument/2006/relationships/image" Target="../media/image621.png"/><Relationship Id="rId10" Type="http://schemas.openxmlformats.org/officeDocument/2006/relationships/image" Target="../media/image67.png"/><Relationship Id="rId4" Type="http://schemas.openxmlformats.org/officeDocument/2006/relationships/image" Target="../media/image611.png"/><Relationship Id="rId9" Type="http://schemas.openxmlformats.org/officeDocument/2006/relationships/image" Target="../media/image6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246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244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1.png"/><Relationship Id="rId9" Type="http://schemas.openxmlformats.org/officeDocument/2006/relationships/image" Target="../media/image74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119.png"/><Relationship Id="rId3" Type="http://schemas.openxmlformats.org/officeDocument/2006/relationships/image" Target="../media/image70.svg"/><Relationship Id="rId21" Type="http://schemas.openxmlformats.org/officeDocument/2006/relationships/image" Target="../media/image122.png"/><Relationship Id="rId7" Type="http://schemas.openxmlformats.org/officeDocument/2006/relationships/image" Target="../media/image73.sv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69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7.svg"/><Relationship Id="rId24" Type="http://schemas.openxmlformats.org/officeDocument/2006/relationships/image" Target="../media/image82.svg"/><Relationship Id="rId5" Type="http://schemas.openxmlformats.org/officeDocument/2006/relationships/image" Target="../media/image72.svg"/><Relationship Id="rId15" Type="http://schemas.openxmlformats.org/officeDocument/2006/relationships/image" Target="../media/image116.png"/><Relationship Id="rId23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5.svg"/><Relationship Id="rId14" Type="http://schemas.openxmlformats.org/officeDocument/2006/relationships/image" Target="../media/image79.svg"/><Relationship Id="rId22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3.png"/><Relationship Id="rId7" Type="http://schemas.openxmlformats.org/officeDocument/2006/relationships/image" Target="NULL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NUL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61.png"/><Relationship Id="rId18" Type="http://schemas.openxmlformats.org/officeDocument/2006/relationships/image" Target="../media/image12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0.png"/><Relationship Id="rId2" Type="http://schemas.openxmlformats.org/officeDocument/2006/relationships/image" Target="../media/image1050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11" Type="http://schemas.openxmlformats.org/officeDocument/2006/relationships/image" Target="../media/image1140.png"/><Relationship Id="rId5" Type="http://schemas.openxmlformats.org/officeDocument/2006/relationships/image" Target="../media/image108.png"/><Relationship Id="rId15" Type="http://schemas.openxmlformats.org/officeDocument/2006/relationships/image" Target="../media/image1180.png"/><Relationship Id="rId10" Type="http://schemas.openxmlformats.org/officeDocument/2006/relationships/image" Target="../media/image1130.png"/><Relationship Id="rId19" Type="http://schemas.openxmlformats.org/officeDocument/2006/relationships/image" Target="../media/image122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28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0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43.png"/><Relationship Id="rId4" Type="http://schemas.openxmlformats.org/officeDocument/2006/relationships/image" Target="../media/image114.png"/><Relationship Id="rId9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8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12" Type="http://schemas.openxmlformats.org/officeDocument/2006/relationships/image" Target="../media/image14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6.png"/><Relationship Id="rId5" Type="http://schemas.openxmlformats.org/officeDocument/2006/relationships/image" Target="../media/image120.png"/><Relationship Id="rId15" Type="http://schemas.openxmlformats.org/officeDocument/2006/relationships/image" Target="../media/image150.png"/><Relationship Id="rId10" Type="http://schemas.openxmlformats.org/officeDocument/2006/relationships/image" Target="../media/image143.png"/><Relationship Id="rId4" Type="http://schemas.openxmlformats.org/officeDocument/2006/relationships/image" Target="../media/image144.png"/><Relationship Id="rId9" Type="http://schemas.openxmlformats.org/officeDocument/2006/relationships/image" Target="../media/image127.png"/><Relationship Id="rId1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53.png"/><Relationship Id="rId7" Type="http://schemas.openxmlformats.org/officeDocument/2006/relationships/image" Target="../media/image166.png"/><Relationship Id="rId12" Type="http://schemas.openxmlformats.org/officeDocument/2006/relationships/image" Target="../media/image15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76.png"/><Relationship Id="rId18" Type="http://schemas.openxmlformats.org/officeDocument/2006/relationships/image" Target="../media/image183.png"/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12" Type="http://schemas.openxmlformats.org/officeDocument/2006/relationships/image" Target="../media/image175.png"/><Relationship Id="rId17" Type="http://schemas.openxmlformats.org/officeDocument/2006/relationships/image" Target="../media/image182.png"/><Relationship Id="rId2" Type="http://schemas.openxmlformats.org/officeDocument/2006/relationships/image" Target="../media/image151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80.png"/><Relationship Id="rId10" Type="http://schemas.openxmlformats.org/officeDocument/2006/relationships/image" Target="../media/image88.png"/><Relationship Id="rId19" Type="http://schemas.openxmlformats.org/officeDocument/2006/relationships/image" Target="../media/image184.png"/><Relationship Id="rId4" Type="http://schemas.openxmlformats.org/officeDocument/2006/relationships/image" Target="../media/image154.png"/><Relationship Id="rId9" Type="http://schemas.openxmlformats.org/officeDocument/2006/relationships/image" Target="../media/image160.png"/><Relationship Id="rId14" Type="http://schemas.openxmlformats.org/officeDocument/2006/relationships/image" Target="../media/image17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sv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21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jpeg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1.svg"/><Relationship Id="rId4" Type="http://schemas.openxmlformats.org/officeDocument/2006/relationships/image" Target="../media/image24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A661F8-71FF-BC4B-D3BA-958FBA51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E30F4-A33B-C26C-C28A-279CEEA38A46}"/>
              </a:ext>
            </a:extLst>
          </p:cNvPr>
          <p:cNvSpPr/>
          <p:nvPr/>
        </p:nvSpPr>
        <p:spPr>
          <a:xfrm>
            <a:off x="4501186" y="383004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71E919-8F12-9850-A7C1-CD70F181D0A6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59117F7-7EF2-CC4B-7DC8-099FC7E93AB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E0172D-48EC-B446-6AC6-FF5B73C76E4D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3CF420D-E850-AE45-6264-1BA0A92AE85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C9EC21-429B-42B4-A775-9D290683F92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4320A949-8906-1C23-B955-4DEB8253AC52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F56ECF-59E3-445F-5716-7942AA2EA0FC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99684B-DF0A-4EF9-0BB1-512B5698EFD1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0847C57-D966-FFF9-23AE-455383D9188A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1E6EEC-CF58-5642-E2E6-6D22E7FEDB3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15B388-ECB1-CD2A-F481-735FCE24EBB7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6768776-8483-D0AE-0B2D-5A60EE838CC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98D559-6524-CE7E-06FA-93F159CE43E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6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7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8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1720DA-FE70-6EEB-1A16-64C87933AC9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9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E61272-1606-830E-B495-F343B8BC9C3A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C17B66-360F-27FF-8D1F-97B319CD9987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B87015-0234-655F-97F2-240E6B361D9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703B79-CCB6-F114-B8D3-9F365AA58CF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3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49040-8BAD-C322-42BD-8B7A3D485CC1}"/>
              </a:ext>
            </a:extLst>
          </p:cNvPr>
          <p:cNvSpPr/>
          <p:nvPr/>
        </p:nvSpPr>
        <p:spPr>
          <a:xfrm>
            <a:off x="4436793" y="375920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EC4B38-DD08-968B-91D5-0E1E2AF7B507}"/>
              </a:ext>
            </a:extLst>
          </p:cNvPr>
          <p:cNvSpPr/>
          <p:nvPr/>
        </p:nvSpPr>
        <p:spPr>
          <a:xfrm>
            <a:off x="4363816" y="370555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en-US" sz="1600" b="1" u="sng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A2C5E7E-F300-9670-5E88-32C7590C32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/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Phase-type</a:t>
                </a:r>
                <a:r>
                  <a:rPr lang="en-US" b="1" dirty="0"/>
                  <a:t> distributed time between bites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blipFill>
                <a:blip r:embed="rId16"/>
                <a:stretch>
                  <a:fillRect l="-1187" t="-4717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2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A744CE-5117-7D7C-EDBA-3AF1F98E153D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C96656-EE24-118A-D441-50DF1C3F7DA9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D6E9F40-B672-B907-982D-646A22724A85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32F32-C64D-B2F6-0F31-4C6CD1CAF1F0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B5CFA2-409D-EB74-E8D8-382833AFD1AE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79DCF9-B582-BE29-5206-E5CEAAE40E6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415A58E-997C-11AE-16E0-034BA1A6E178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D2559C-AFFB-3B88-652D-BA2C6680CFA8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8994EF-76FF-4AD7-2B6C-0FF1D65054A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71052" y="1759388"/>
            <a:ext cx="0" cy="1849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74E1650-857C-3A5B-F383-5A61C7BC9BA9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31C69F-7F9E-F359-CDED-DCBC3257D1D7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E9476E-FCB4-21BD-10D4-EC1314C9717C}"/>
              </a:ext>
            </a:extLst>
          </p:cNvPr>
          <p:cNvGrpSpPr/>
          <p:nvPr/>
        </p:nvGrpSpPr>
        <p:grpSpPr>
          <a:xfrm>
            <a:off x="955284" y="380219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3BC05A-0423-6668-7C0C-5BBFB6AF46E5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7C7CC4-E41A-EF63-319A-43A3ACB5084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/>
              <p:nvPr/>
            </p:nvSpPr>
            <p:spPr>
              <a:xfrm>
                <a:off x="2818656" y="387232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656" y="3872322"/>
                <a:ext cx="350352" cy="395236"/>
              </a:xfrm>
              <a:prstGeom prst="rect">
                <a:avLst/>
              </a:prstGeom>
              <a:blipFill>
                <a:blip r:embed="rId5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/>
              <p:nvPr/>
            </p:nvSpPr>
            <p:spPr>
              <a:xfrm>
                <a:off x="3877699" y="259612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99" y="2596127"/>
                <a:ext cx="381258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/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blipFill>
                <a:blip r:embed="rId7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2351EC-1003-F8BB-DCF4-F63BBB226C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223" y="435618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/>
              <p:nvPr/>
            </p:nvSpPr>
            <p:spPr>
              <a:xfrm>
                <a:off x="0" y="389822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8226"/>
                <a:ext cx="971933" cy="369332"/>
              </a:xfrm>
              <a:prstGeom prst="rect">
                <a:avLst/>
              </a:prstGeom>
              <a:blipFill>
                <a:blip r:embed="rId8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C10B11-02D5-7BDD-641C-C3228C246483}"/>
              </a:ext>
            </a:extLst>
          </p:cNvPr>
          <p:cNvCxnSpPr>
            <a:cxnSpLocks/>
          </p:cNvCxnSpPr>
          <p:nvPr/>
        </p:nvCxnSpPr>
        <p:spPr>
          <a:xfrm>
            <a:off x="4371052" y="494782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/>
              <p:nvPr/>
            </p:nvSpPr>
            <p:spPr>
              <a:xfrm>
                <a:off x="4019853" y="500982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5009824"/>
                <a:ext cx="239104" cy="369332"/>
              </a:xfrm>
              <a:prstGeom prst="rect">
                <a:avLst/>
              </a:prstGeom>
              <a:blipFill>
                <a:blip r:embed="rId9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C7D348-8F4B-8CF9-C936-2A534328CF01}"/>
              </a:ext>
            </a:extLst>
          </p:cNvPr>
          <p:cNvCxnSpPr>
            <a:cxnSpLocks/>
          </p:cNvCxnSpPr>
          <p:nvPr/>
        </p:nvCxnSpPr>
        <p:spPr>
          <a:xfrm>
            <a:off x="4371052" y="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/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000" r="-2500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4A337C-0BDE-F6AE-E2B9-CAA65A3C7DA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3700" y="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/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58A14C-D925-00AD-6AAB-27FBC9318E9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13898" y="494782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/>
              <p:nvPr/>
            </p:nvSpPr>
            <p:spPr>
              <a:xfrm>
                <a:off x="1462699" y="500982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99" y="5009824"/>
                <a:ext cx="239104" cy="395236"/>
              </a:xfrm>
              <a:prstGeom prst="rect">
                <a:avLst/>
              </a:prstGeom>
              <a:blipFill>
                <a:blip r:embed="rId12"/>
                <a:stretch>
                  <a:fillRect l="-46154" r="-5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/>
              <p:nvPr/>
            </p:nvSpPr>
            <p:spPr>
              <a:xfrm>
                <a:off x="5585796" y="2226795"/>
                <a:ext cx="1020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96" y="2226795"/>
                <a:ext cx="1020408" cy="369332"/>
              </a:xfrm>
              <a:prstGeom prst="rect">
                <a:avLst/>
              </a:prstGeom>
              <a:blipFill>
                <a:blip r:embed="rId13"/>
                <a:stretch>
                  <a:fillRect l="-6548" r="-714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096167-B7ED-7A02-D45B-5AFD0771A698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E3D4C65-5E02-13AD-FA2B-F14A0A15EE82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haw-US" sz="1600" dirty="0">
                    <a:solidFill>
                      <a:schemeClr val="tx1"/>
                    </a:solidFill>
                  </a:rPr>
                  <a:t>s</a:t>
                </a:r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A3A5D38-2280-D07F-317E-0570661EFC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993" y="374905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/>
              <p:nvPr/>
            </p:nvSpPr>
            <p:spPr>
              <a:xfrm>
                <a:off x="6670984" y="3799323"/>
                <a:ext cx="1099147" cy="519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84" y="3799323"/>
                <a:ext cx="1099147" cy="5193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88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Cow with solid fill">
            <a:extLst>
              <a:ext uri="{FF2B5EF4-FFF2-40B4-BE49-F238E27FC236}">
                <a16:creationId xmlns:a16="http://schemas.microsoft.com/office/drawing/2014/main" id="{1363F09C-C9CC-F0C5-1D84-BD8F0D397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754" y="2473544"/>
            <a:ext cx="2617584" cy="2617584"/>
          </a:xfrm>
          <a:prstGeom prst="rect">
            <a:avLst/>
          </a:prstGeom>
        </p:spPr>
      </p:pic>
      <p:pic>
        <p:nvPicPr>
          <p:cNvPr id="5" name="Graphic 4" descr="Cow with solid fill">
            <a:extLst>
              <a:ext uri="{FF2B5EF4-FFF2-40B4-BE49-F238E27FC236}">
                <a16:creationId xmlns:a16="http://schemas.microsoft.com/office/drawing/2014/main" id="{CED1BE8C-1099-5748-05EB-D7EDC4AC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903" y="3367625"/>
            <a:ext cx="1048428" cy="1048428"/>
          </a:xfrm>
          <a:prstGeom prst="rect">
            <a:avLst/>
          </a:prstGeom>
        </p:spPr>
      </p:pic>
      <p:pic>
        <p:nvPicPr>
          <p:cNvPr id="3" name="Graphic 2" descr="Cow outline">
            <a:extLst>
              <a:ext uri="{FF2B5EF4-FFF2-40B4-BE49-F238E27FC236}">
                <a16:creationId xmlns:a16="http://schemas.microsoft.com/office/drawing/2014/main" id="{A428D3E3-39BB-E861-2710-380B47B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78060" y="1096305"/>
            <a:ext cx="914400" cy="914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336679-8BB3-301B-DB66-8631DE9A0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34170" y="5617466"/>
            <a:ext cx="1002862" cy="436793"/>
          </a:xfrm>
          <a:prstGeom prst="rect">
            <a:avLst/>
          </a:prstGeom>
        </p:spPr>
      </p:pic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1BB9ABC6-F939-38BB-D83F-3C8D2D53D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8289" y="2867936"/>
            <a:ext cx="914400" cy="914400"/>
          </a:xfrm>
          <a:prstGeom prst="rect">
            <a:avLst/>
          </a:prstGeom>
        </p:spPr>
      </p:pic>
      <p:pic>
        <p:nvPicPr>
          <p:cNvPr id="10" name="Graphic 9" descr="Stopwatch 25% outline">
            <a:extLst>
              <a:ext uri="{FF2B5EF4-FFF2-40B4-BE49-F238E27FC236}">
                <a16:creationId xmlns:a16="http://schemas.microsoft.com/office/drawing/2014/main" id="{FD319F4B-82EA-BC71-19E4-808756FB7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399" y="5247368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7F9267-FF9C-5BA1-6B01-68FDD3FE8115}"/>
              </a:ext>
            </a:extLst>
          </p:cNvPr>
          <p:cNvSpPr/>
          <p:nvPr/>
        </p:nvSpPr>
        <p:spPr>
          <a:xfrm>
            <a:off x="2148690" y="2010705"/>
            <a:ext cx="1281674" cy="1373634"/>
          </a:xfrm>
          <a:custGeom>
            <a:avLst/>
            <a:gdLst>
              <a:gd name="connsiteX0" fmla="*/ 0 w 1281674"/>
              <a:gd name="connsiteY0" fmla="*/ 0 h 1373634"/>
              <a:gd name="connsiteX1" fmla="*/ 5709 w 1281674"/>
              <a:gd name="connsiteY1" fmla="*/ 65128 h 1373634"/>
              <a:gd name="connsiteX2" fmla="*/ 34253 w 1281674"/>
              <a:gd name="connsiteY2" fmla="*/ 148020 h 1373634"/>
              <a:gd name="connsiteX3" fmla="*/ 119889 w 1281674"/>
              <a:gd name="connsiteY3" fmla="*/ 266437 h 1373634"/>
              <a:gd name="connsiteX4" fmla="*/ 211233 w 1281674"/>
              <a:gd name="connsiteY4" fmla="*/ 343407 h 1373634"/>
              <a:gd name="connsiteX5" fmla="*/ 313995 w 1281674"/>
              <a:gd name="connsiteY5" fmla="*/ 396695 h 1373634"/>
              <a:gd name="connsiteX6" fmla="*/ 525229 w 1281674"/>
              <a:gd name="connsiteY6" fmla="*/ 503270 h 1373634"/>
              <a:gd name="connsiteX7" fmla="*/ 662245 w 1281674"/>
              <a:gd name="connsiteY7" fmla="*/ 515112 h 1373634"/>
              <a:gd name="connsiteX8" fmla="*/ 822098 w 1281674"/>
              <a:gd name="connsiteY8" fmla="*/ 444062 h 1373634"/>
              <a:gd name="connsiteX9" fmla="*/ 830661 w 1281674"/>
              <a:gd name="connsiteY9" fmla="*/ 414458 h 1373634"/>
              <a:gd name="connsiteX10" fmla="*/ 833516 w 1281674"/>
              <a:gd name="connsiteY10" fmla="*/ 361170 h 1373634"/>
              <a:gd name="connsiteX11" fmla="*/ 824952 w 1281674"/>
              <a:gd name="connsiteY11" fmla="*/ 201308 h 1373634"/>
              <a:gd name="connsiteX12" fmla="*/ 802116 w 1281674"/>
              <a:gd name="connsiteY12" fmla="*/ 118415 h 1373634"/>
              <a:gd name="connsiteX13" fmla="*/ 787843 w 1281674"/>
              <a:gd name="connsiteY13" fmla="*/ 94733 h 1373634"/>
              <a:gd name="connsiteX14" fmla="*/ 770717 w 1281674"/>
              <a:gd name="connsiteY14" fmla="*/ 88811 h 1373634"/>
              <a:gd name="connsiteX15" fmla="*/ 667954 w 1281674"/>
              <a:gd name="connsiteY15" fmla="*/ 41445 h 1373634"/>
              <a:gd name="connsiteX16" fmla="*/ 542356 w 1281674"/>
              <a:gd name="connsiteY16" fmla="*/ 65128 h 1373634"/>
              <a:gd name="connsiteX17" fmla="*/ 510956 w 1281674"/>
              <a:gd name="connsiteY17" fmla="*/ 106575 h 1373634"/>
              <a:gd name="connsiteX18" fmla="*/ 465284 w 1281674"/>
              <a:gd name="connsiteY18" fmla="*/ 242754 h 1373634"/>
              <a:gd name="connsiteX19" fmla="*/ 462430 w 1281674"/>
              <a:gd name="connsiteY19" fmla="*/ 290120 h 1373634"/>
              <a:gd name="connsiteX20" fmla="*/ 459575 w 1281674"/>
              <a:gd name="connsiteY20" fmla="*/ 325645 h 1373634"/>
              <a:gd name="connsiteX21" fmla="*/ 462430 w 1281674"/>
              <a:gd name="connsiteY21" fmla="*/ 503270 h 1373634"/>
              <a:gd name="connsiteX22" fmla="*/ 476702 w 1281674"/>
              <a:gd name="connsiteY22" fmla="*/ 544716 h 1373634"/>
              <a:gd name="connsiteX23" fmla="*/ 570901 w 1281674"/>
              <a:gd name="connsiteY23" fmla="*/ 651291 h 1373634"/>
              <a:gd name="connsiteX24" fmla="*/ 670809 w 1281674"/>
              <a:gd name="connsiteY24" fmla="*/ 692737 h 1373634"/>
              <a:gd name="connsiteX25" fmla="*/ 753590 w 1281674"/>
              <a:gd name="connsiteY25" fmla="*/ 722341 h 1373634"/>
              <a:gd name="connsiteX26" fmla="*/ 790698 w 1281674"/>
              <a:gd name="connsiteY26" fmla="*/ 734183 h 1373634"/>
              <a:gd name="connsiteX27" fmla="*/ 973387 w 1281674"/>
              <a:gd name="connsiteY27" fmla="*/ 763787 h 1373634"/>
              <a:gd name="connsiteX28" fmla="*/ 1090421 w 1281674"/>
              <a:gd name="connsiteY28" fmla="*/ 769707 h 1373634"/>
              <a:gd name="connsiteX29" fmla="*/ 1193184 w 1281674"/>
              <a:gd name="connsiteY29" fmla="*/ 763787 h 1373634"/>
              <a:gd name="connsiteX30" fmla="*/ 1224583 w 1281674"/>
              <a:gd name="connsiteY30" fmla="*/ 740104 h 1373634"/>
              <a:gd name="connsiteX31" fmla="*/ 1281674 w 1281674"/>
              <a:gd name="connsiteY31" fmla="*/ 716420 h 1373634"/>
              <a:gd name="connsiteX32" fmla="*/ 1255983 w 1281674"/>
              <a:gd name="connsiteY32" fmla="*/ 692737 h 1373634"/>
              <a:gd name="connsiteX33" fmla="*/ 1224583 w 1281674"/>
              <a:gd name="connsiteY33" fmla="*/ 680896 h 1373634"/>
              <a:gd name="connsiteX34" fmla="*/ 1193184 w 1281674"/>
              <a:gd name="connsiteY34" fmla="*/ 674974 h 1373634"/>
              <a:gd name="connsiteX35" fmla="*/ 1010495 w 1281674"/>
              <a:gd name="connsiteY35" fmla="*/ 663132 h 1373634"/>
              <a:gd name="connsiteX36" fmla="*/ 961968 w 1281674"/>
              <a:gd name="connsiteY36" fmla="*/ 669054 h 1373634"/>
              <a:gd name="connsiteX37" fmla="*/ 916296 w 1281674"/>
              <a:gd name="connsiteY37" fmla="*/ 704578 h 1373634"/>
              <a:gd name="connsiteX38" fmla="*/ 833516 w 1281674"/>
              <a:gd name="connsiteY38" fmla="*/ 811153 h 1373634"/>
              <a:gd name="connsiteX39" fmla="*/ 784989 w 1281674"/>
              <a:gd name="connsiteY39" fmla="*/ 917728 h 1373634"/>
              <a:gd name="connsiteX40" fmla="*/ 779280 w 1281674"/>
              <a:gd name="connsiteY40" fmla="*/ 959175 h 1373634"/>
              <a:gd name="connsiteX41" fmla="*/ 893461 w 1281674"/>
              <a:gd name="connsiteY41" fmla="*/ 1207849 h 1373634"/>
              <a:gd name="connsiteX42" fmla="*/ 1141802 w 1281674"/>
              <a:gd name="connsiteY42" fmla="*/ 1373634 h 1373634"/>
              <a:gd name="connsiteX43" fmla="*/ 1236001 w 1281674"/>
              <a:gd name="connsiteY43" fmla="*/ 1355870 h 1373634"/>
              <a:gd name="connsiteX44" fmla="*/ 1250274 w 1281674"/>
              <a:gd name="connsiteY44" fmla="*/ 1338108 h 13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81674" h="1373634" extrusionOk="0">
                <a:moveTo>
                  <a:pt x="0" y="0"/>
                </a:moveTo>
                <a:cubicBezTo>
                  <a:pt x="1652" y="21529"/>
                  <a:pt x="-1157" y="43485"/>
                  <a:pt x="5709" y="65128"/>
                </a:cubicBezTo>
                <a:cubicBezTo>
                  <a:pt x="11471" y="89611"/>
                  <a:pt x="25819" y="130974"/>
                  <a:pt x="34253" y="148020"/>
                </a:cubicBezTo>
                <a:cubicBezTo>
                  <a:pt x="59364" y="195956"/>
                  <a:pt x="91651" y="230129"/>
                  <a:pt x="119889" y="266437"/>
                </a:cubicBezTo>
                <a:cubicBezTo>
                  <a:pt x="150608" y="295382"/>
                  <a:pt x="182886" y="323257"/>
                  <a:pt x="211233" y="343407"/>
                </a:cubicBezTo>
                <a:cubicBezTo>
                  <a:pt x="247236" y="363457"/>
                  <a:pt x="279624" y="380469"/>
                  <a:pt x="313995" y="396695"/>
                </a:cubicBezTo>
                <a:cubicBezTo>
                  <a:pt x="410355" y="450387"/>
                  <a:pt x="429920" y="478347"/>
                  <a:pt x="525229" y="503270"/>
                </a:cubicBezTo>
                <a:cubicBezTo>
                  <a:pt x="571358" y="509949"/>
                  <a:pt x="617055" y="509990"/>
                  <a:pt x="662245" y="515112"/>
                </a:cubicBezTo>
                <a:cubicBezTo>
                  <a:pt x="811698" y="495805"/>
                  <a:pt x="781364" y="575775"/>
                  <a:pt x="822098" y="444062"/>
                </a:cubicBezTo>
                <a:cubicBezTo>
                  <a:pt x="825206" y="433447"/>
                  <a:pt x="829508" y="424869"/>
                  <a:pt x="830661" y="414458"/>
                </a:cubicBezTo>
                <a:cubicBezTo>
                  <a:pt x="831391" y="396909"/>
                  <a:pt x="831651" y="381262"/>
                  <a:pt x="833516" y="361170"/>
                </a:cubicBezTo>
                <a:cubicBezTo>
                  <a:pt x="831047" y="307731"/>
                  <a:pt x="826095" y="248082"/>
                  <a:pt x="824952" y="201308"/>
                </a:cubicBezTo>
                <a:cubicBezTo>
                  <a:pt x="823012" y="173933"/>
                  <a:pt x="814372" y="135722"/>
                  <a:pt x="802116" y="118415"/>
                </a:cubicBezTo>
                <a:cubicBezTo>
                  <a:pt x="797467" y="108918"/>
                  <a:pt x="793304" y="99896"/>
                  <a:pt x="787843" y="94733"/>
                </a:cubicBezTo>
                <a:cubicBezTo>
                  <a:pt x="782453" y="89276"/>
                  <a:pt x="777096" y="91104"/>
                  <a:pt x="770717" y="88811"/>
                </a:cubicBezTo>
                <a:cubicBezTo>
                  <a:pt x="676322" y="51442"/>
                  <a:pt x="765651" y="74660"/>
                  <a:pt x="667954" y="41445"/>
                </a:cubicBezTo>
                <a:cubicBezTo>
                  <a:pt x="629005" y="47476"/>
                  <a:pt x="579080" y="52128"/>
                  <a:pt x="542356" y="65128"/>
                </a:cubicBezTo>
                <a:cubicBezTo>
                  <a:pt x="530029" y="70494"/>
                  <a:pt x="519231" y="86850"/>
                  <a:pt x="510956" y="106575"/>
                </a:cubicBezTo>
                <a:cubicBezTo>
                  <a:pt x="476807" y="173598"/>
                  <a:pt x="478859" y="178591"/>
                  <a:pt x="465284" y="242754"/>
                </a:cubicBezTo>
                <a:cubicBezTo>
                  <a:pt x="464873" y="259313"/>
                  <a:pt x="463584" y="273648"/>
                  <a:pt x="462430" y="290120"/>
                </a:cubicBezTo>
                <a:cubicBezTo>
                  <a:pt x="461470" y="301549"/>
                  <a:pt x="460971" y="311876"/>
                  <a:pt x="459575" y="325645"/>
                </a:cubicBezTo>
                <a:cubicBezTo>
                  <a:pt x="459423" y="392118"/>
                  <a:pt x="456196" y="450193"/>
                  <a:pt x="462430" y="503270"/>
                </a:cubicBezTo>
                <a:cubicBezTo>
                  <a:pt x="464674" y="520297"/>
                  <a:pt x="470572" y="533971"/>
                  <a:pt x="476702" y="544716"/>
                </a:cubicBezTo>
                <a:cubicBezTo>
                  <a:pt x="499147" y="575949"/>
                  <a:pt x="554406" y="637707"/>
                  <a:pt x="570901" y="651291"/>
                </a:cubicBezTo>
                <a:cubicBezTo>
                  <a:pt x="599590" y="673975"/>
                  <a:pt x="640921" y="680788"/>
                  <a:pt x="670809" y="692737"/>
                </a:cubicBezTo>
                <a:cubicBezTo>
                  <a:pt x="698086" y="701479"/>
                  <a:pt x="728377" y="715971"/>
                  <a:pt x="753590" y="722341"/>
                </a:cubicBezTo>
                <a:cubicBezTo>
                  <a:pt x="764777" y="726598"/>
                  <a:pt x="778927" y="732751"/>
                  <a:pt x="790698" y="734183"/>
                </a:cubicBezTo>
                <a:cubicBezTo>
                  <a:pt x="816512" y="741631"/>
                  <a:pt x="940105" y="762718"/>
                  <a:pt x="973387" y="763787"/>
                </a:cubicBezTo>
                <a:cubicBezTo>
                  <a:pt x="1010495" y="767121"/>
                  <a:pt x="1049518" y="773961"/>
                  <a:pt x="1090421" y="769707"/>
                </a:cubicBezTo>
                <a:cubicBezTo>
                  <a:pt x="1118414" y="767065"/>
                  <a:pt x="1154238" y="769604"/>
                  <a:pt x="1193184" y="763787"/>
                </a:cubicBezTo>
                <a:cubicBezTo>
                  <a:pt x="1205942" y="759954"/>
                  <a:pt x="1214076" y="749420"/>
                  <a:pt x="1224583" y="740104"/>
                </a:cubicBezTo>
                <a:cubicBezTo>
                  <a:pt x="1248138" y="723759"/>
                  <a:pt x="1253129" y="725544"/>
                  <a:pt x="1281674" y="716420"/>
                </a:cubicBezTo>
                <a:cubicBezTo>
                  <a:pt x="1275313" y="683952"/>
                  <a:pt x="1281323" y="702131"/>
                  <a:pt x="1255983" y="692737"/>
                </a:cubicBezTo>
                <a:cubicBezTo>
                  <a:pt x="1244602" y="688700"/>
                  <a:pt x="1234440" y="684096"/>
                  <a:pt x="1224583" y="680896"/>
                </a:cubicBezTo>
                <a:cubicBezTo>
                  <a:pt x="1213419" y="678543"/>
                  <a:pt x="1229488" y="678504"/>
                  <a:pt x="1193184" y="674974"/>
                </a:cubicBezTo>
                <a:cubicBezTo>
                  <a:pt x="1102454" y="672467"/>
                  <a:pt x="1067083" y="674177"/>
                  <a:pt x="1010495" y="663132"/>
                </a:cubicBezTo>
                <a:cubicBezTo>
                  <a:pt x="995911" y="661528"/>
                  <a:pt x="979299" y="660970"/>
                  <a:pt x="961968" y="669054"/>
                </a:cubicBezTo>
                <a:cubicBezTo>
                  <a:pt x="945950" y="676840"/>
                  <a:pt x="930866" y="692251"/>
                  <a:pt x="916296" y="704578"/>
                </a:cubicBezTo>
                <a:cubicBezTo>
                  <a:pt x="887058" y="727098"/>
                  <a:pt x="854667" y="777865"/>
                  <a:pt x="833516" y="811153"/>
                </a:cubicBezTo>
                <a:cubicBezTo>
                  <a:pt x="816116" y="836229"/>
                  <a:pt x="797372" y="884795"/>
                  <a:pt x="784989" y="917728"/>
                </a:cubicBezTo>
                <a:cubicBezTo>
                  <a:pt x="784315" y="931012"/>
                  <a:pt x="776170" y="945766"/>
                  <a:pt x="779280" y="959175"/>
                </a:cubicBezTo>
                <a:cubicBezTo>
                  <a:pt x="796061" y="1126701"/>
                  <a:pt x="814124" y="1125985"/>
                  <a:pt x="893461" y="1207849"/>
                </a:cubicBezTo>
                <a:cubicBezTo>
                  <a:pt x="1006102" y="1327183"/>
                  <a:pt x="1022493" y="1315598"/>
                  <a:pt x="1141802" y="1373634"/>
                </a:cubicBezTo>
                <a:cubicBezTo>
                  <a:pt x="1170115" y="1367102"/>
                  <a:pt x="1209474" y="1365038"/>
                  <a:pt x="1236001" y="1355870"/>
                </a:cubicBezTo>
                <a:cubicBezTo>
                  <a:pt x="1291591" y="1339199"/>
                  <a:pt x="1233761" y="1335964"/>
                  <a:pt x="1250274" y="133810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/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Host detection </a:t>
                </a:r>
                <a:r>
                  <a:rPr lang="en-US" dirty="0"/>
                  <a:t>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blipFill>
                <a:blip r:embed="rId12"/>
                <a:stretch>
                  <a:fillRect l="-2241" t="-4587" r="-1961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Magnifying glass outline">
            <a:extLst>
              <a:ext uri="{FF2B5EF4-FFF2-40B4-BE49-F238E27FC236}">
                <a16:creationId xmlns:a16="http://schemas.microsoft.com/office/drawing/2014/main" id="{AECD84EC-FF87-422B-4EC0-20A9EF2ED8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9394" y="3001236"/>
            <a:ext cx="2201922" cy="2201922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9022C38-6183-CA12-F706-6D30C4092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22705" y="1677198"/>
            <a:ext cx="1002862" cy="436793"/>
          </a:xfrm>
          <a:prstGeom prst="rect">
            <a:avLst/>
          </a:prstGeom>
        </p:spPr>
      </p:pic>
      <p:pic>
        <p:nvPicPr>
          <p:cNvPr id="22" name="Graphic 21" descr="Stopwatch 25% outline">
            <a:extLst>
              <a:ext uri="{FF2B5EF4-FFF2-40B4-BE49-F238E27FC236}">
                <a16:creationId xmlns:a16="http://schemas.microsoft.com/office/drawing/2014/main" id="{D0E87252-C31B-3303-3E88-E2F754DD7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0145" y="52098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/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blipFill>
                <a:blip r:embed="rId15"/>
                <a:stretch>
                  <a:fillRect l="-3361" t="-4717" r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BAFF89-0C55-7478-10A5-95ED8E5B8116}"/>
              </a:ext>
            </a:extLst>
          </p:cNvPr>
          <p:cNvSpPr/>
          <p:nvPr/>
        </p:nvSpPr>
        <p:spPr>
          <a:xfrm rot="16018114">
            <a:off x="3879282" y="1729173"/>
            <a:ext cx="1193531" cy="1488744"/>
          </a:xfrm>
          <a:custGeom>
            <a:avLst/>
            <a:gdLst>
              <a:gd name="connsiteX0" fmla="*/ 0 w 1193531"/>
              <a:gd name="connsiteY0" fmla="*/ 0 h 1488744"/>
              <a:gd name="connsiteX1" fmla="*/ 5316 w 1193531"/>
              <a:gd name="connsiteY1" fmla="*/ 70585 h 1488744"/>
              <a:gd name="connsiteX2" fmla="*/ 31898 w 1193531"/>
              <a:gd name="connsiteY2" fmla="*/ 160424 h 1488744"/>
              <a:gd name="connsiteX3" fmla="*/ 111644 w 1193531"/>
              <a:gd name="connsiteY3" fmla="*/ 288765 h 1488744"/>
              <a:gd name="connsiteX4" fmla="*/ 196706 w 1193531"/>
              <a:gd name="connsiteY4" fmla="*/ 372185 h 1488744"/>
              <a:gd name="connsiteX5" fmla="*/ 292401 w 1193531"/>
              <a:gd name="connsiteY5" fmla="*/ 429938 h 1488744"/>
              <a:gd name="connsiteX6" fmla="*/ 489108 w 1193531"/>
              <a:gd name="connsiteY6" fmla="*/ 545444 h 1488744"/>
              <a:gd name="connsiteX7" fmla="*/ 616702 w 1193531"/>
              <a:gd name="connsiteY7" fmla="*/ 558278 h 1488744"/>
              <a:gd name="connsiteX8" fmla="*/ 765561 w 1193531"/>
              <a:gd name="connsiteY8" fmla="*/ 481274 h 1488744"/>
              <a:gd name="connsiteX9" fmla="*/ 773535 w 1193531"/>
              <a:gd name="connsiteY9" fmla="*/ 449189 h 1488744"/>
              <a:gd name="connsiteX10" fmla="*/ 776193 w 1193531"/>
              <a:gd name="connsiteY10" fmla="*/ 391436 h 1488744"/>
              <a:gd name="connsiteX11" fmla="*/ 768219 w 1193531"/>
              <a:gd name="connsiteY11" fmla="*/ 218177 h 1488744"/>
              <a:gd name="connsiteX12" fmla="*/ 746953 w 1193531"/>
              <a:gd name="connsiteY12" fmla="*/ 128339 h 1488744"/>
              <a:gd name="connsiteX13" fmla="*/ 733662 w 1193531"/>
              <a:gd name="connsiteY13" fmla="*/ 102671 h 1488744"/>
              <a:gd name="connsiteX14" fmla="*/ 717713 w 1193531"/>
              <a:gd name="connsiteY14" fmla="*/ 96254 h 1488744"/>
              <a:gd name="connsiteX15" fmla="*/ 622018 w 1193531"/>
              <a:gd name="connsiteY15" fmla="*/ 44918 h 1488744"/>
              <a:gd name="connsiteX16" fmla="*/ 505057 w 1193531"/>
              <a:gd name="connsiteY16" fmla="*/ 70585 h 1488744"/>
              <a:gd name="connsiteX17" fmla="*/ 475817 w 1193531"/>
              <a:gd name="connsiteY17" fmla="*/ 115506 h 1488744"/>
              <a:gd name="connsiteX18" fmla="*/ 433286 w 1193531"/>
              <a:gd name="connsiteY18" fmla="*/ 263096 h 1488744"/>
              <a:gd name="connsiteX19" fmla="*/ 430628 w 1193531"/>
              <a:gd name="connsiteY19" fmla="*/ 314432 h 1488744"/>
              <a:gd name="connsiteX20" fmla="*/ 427969 w 1193531"/>
              <a:gd name="connsiteY20" fmla="*/ 352934 h 1488744"/>
              <a:gd name="connsiteX21" fmla="*/ 430628 w 1193531"/>
              <a:gd name="connsiteY21" fmla="*/ 545444 h 1488744"/>
              <a:gd name="connsiteX22" fmla="*/ 443919 w 1193531"/>
              <a:gd name="connsiteY22" fmla="*/ 590363 h 1488744"/>
              <a:gd name="connsiteX23" fmla="*/ 531639 w 1193531"/>
              <a:gd name="connsiteY23" fmla="*/ 705869 h 1488744"/>
              <a:gd name="connsiteX24" fmla="*/ 624676 w 1193531"/>
              <a:gd name="connsiteY24" fmla="*/ 750789 h 1488744"/>
              <a:gd name="connsiteX25" fmla="*/ 701764 w 1193531"/>
              <a:gd name="connsiteY25" fmla="*/ 782873 h 1488744"/>
              <a:gd name="connsiteX26" fmla="*/ 736321 w 1193531"/>
              <a:gd name="connsiteY26" fmla="*/ 795707 h 1488744"/>
              <a:gd name="connsiteX27" fmla="*/ 906445 w 1193531"/>
              <a:gd name="connsiteY27" fmla="*/ 827792 h 1488744"/>
              <a:gd name="connsiteX28" fmla="*/ 1015431 w 1193531"/>
              <a:gd name="connsiteY28" fmla="*/ 834209 h 1488744"/>
              <a:gd name="connsiteX29" fmla="*/ 1111126 w 1193531"/>
              <a:gd name="connsiteY29" fmla="*/ 827792 h 1488744"/>
              <a:gd name="connsiteX30" fmla="*/ 1140366 w 1193531"/>
              <a:gd name="connsiteY30" fmla="*/ 802124 h 1488744"/>
              <a:gd name="connsiteX31" fmla="*/ 1193531 w 1193531"/>
              <a:gd name="connsiteY31" fmla="*/ 776456 h 1488744"/>
              <a:gd name="connsiteX32" fmla="*/ 1169607 w 1193531"/>
              <a:gd name="connsiteY32" fmla="*/ 750789 h 1488744"/>
              <a:gd name="connsiteX33" fmla="*/ 1140366 w 1193531"/>
              <a:gd name="connsiteY33" fmla="*/ 737954 h 1488744"/>
              <a:gd name="connsiteX34" fmla="*/ 1111126 w 1193531"/>
              <a:gd name="connsiteY34" fmla="*/ 731537 h 1488744"/>
              <a:gd name="connsiteX35" fmla="*/ 941002 w 1193531"/>
              <a:gd name="connsiteY35" fmla="*/ 718703 h 1488744"/>
              <a:gd name="connsiteX36" fmla="*/ 895812 w 1193531"/>
              <a:gd name="connsiteY36" fmla="*/ 725120 h 1488744"/>
              <a:gd name="connsiteX37" fmla="*/ 853281 w 1193531"/>
              <a:gd name="connsiteY37" fmla="*/ 763622 h 1488744"/>
              <a:gd name="connsiteX38" fmla="*/ 776193 w 1193531"/>
              <a:gd name="connsiteY38" fmla="*/ 879128 h 1488744"/>
              <a:gd name="connsiteX39" fmla="*/ 731004 w 1193531"/>
              <a:gd name="connsiteY39" fmla="*/ 994634 h 1488744"/>
              <a:gd name="connsiteX40" fmla="*/ 725688 w 1193531"/>
              <a:gd name="connsiteY40" fmla="*/ 1039554 h 1488744"/>
              <a:gd name="connsiteX41" fmla="*/ 832016 w 1193531"/>
              <a:gd name="connsiteY41" fmla="*/ 1309067 h 1488744"/>
              <a:gd name="connsiteX42" fmla="*/ 1063279 w 1193531"/>
              <a:gd name="connsiteY42" fmla="*/ 1488744 h 1488744"/>
              <a:gd name="connsiteX43" fmla="*/ 1150999 w 1193531"/>
              <a:gd name="connsiteY43" fmla="*/ 1469492 h 1488744"/>
              <a:gd name="connsiteX44" fmla="*/ 1164290 w 1193531"/>
              <a:gd name="connsiteY44" fmla="*/ 1450241 h 148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3531" h="1488744" extrusionOk="0">
                <a:moveTo>
                  <a:pt x="0" y="0"/>
                </a:moveTo>
                <a:cubicBezTo>
                  <a:pt x="971" y="22952"/>
                  <a:pt x="-1570" y="47137"/>
                  <a:pt x="5316" y="70585"/>
                </a:cubicBezTo>
                <a:cubicBezTo>
                  <a:pt x="9524" y="97868"/>
                  <a:pt x="24650" y="142010"/>
                  <a:pt x="31898" y="160424"/>
                </a:cubicBezTo>
                <a:cubicBezTo>
                  <a:pt x="55181" y="211844"/>
                  <a:pt x="85148" y="250585"/>
                  <a:pt x="111644" y="288765"/>
                </a:cubicBezTo>
                <a:cubicBezTo>
                  <a:pt x="143510" y="319880"/>
                  <a:pt x="169997" y="350130"/>
                  <a:pt x="196706" y="372185"/>
                </a:cubicBezTo>
                <a:cubicBezTo>
                  <a:pt x="231918" y="392551"/>
                  <a:pt x="260429" y="411503"/>
                  <a:pt x="292401" y="429938"/>
                </a:cubicBezTo>
                <a:cubicBezTo>
                  <a:pt x="383728" y="484716"/>
                  <a:pt x="400225" y="518990"/>
                  <a:pt x="489108" y="545444"/>
                </a:cubicBezTo>
                <a:cubicBezTo>
                  <a:pt x="532067" y="553160"/>
                  <a:pt x="577324" y="546321"/>
                  <a:pt x="616702" y="558278"/>
                </a:cubicBezTo>
                <a:cubicBezTo>
                  <a:pt x="750636" y="532960"/>
                  <a:pt x="726493" y="631113"/>
                  <a:pt x="765561" y="481274"/>
                </a:cubicBezTo>
                <a:cubicBezTo>
                  <a:pt x="768466" y="469536"/>
                  <a:pt x="772758" y="460484"/>
                  <a:pt x="773535" y="449189"/>
                </a:cubicBezTo>
                <a:cubicBezTo>
                  <a:pt x="774120" y="430229"/>
                  <a:pt x="773977" y="413329"/>
                  <a:pt x="776193" y="391436"/>
                </a:cubicBezTo>
                <a:cubicBezTo>
                  <a:pt x="763736" y="334430"/>
                  <a:pt x="771929" y="273852"/>
                  <a:pt x="768219" y="218177"/>
                </a:cubicBezTo>
                <a:cubicBezTo>
                  <a:pt x="767870" y="188998"/>
                  <a:pt x="758833" y="146939"/>
                  <a:pt x="746953" y="128339"/>
                </a:cubicBezTo>
                <a:cubicBezTo>
                  <a:pt x="742603" y="118099"/>
                  <a:pt x="738012" y="107713"/>
                  <a:pt x="733662" y="102671"/>
                </a:cubicBezTo>
                <a:cubicBezTo>
                  <a:pt x="728518" y="96326"/>
                  <a:pt x="723577" y="98869"/>
                  <a:pt x="717713" y="96254"/>
                </a:cubicBezTo>
                <a:cubicBezTo>
                  <a:pt x="629231" y="49539"/>
                  <a:pt x="718186" y="81150"/>
                  <a:pt x="622018" y="44918"/>
                </a:cubicBezTo>
                <a:cubicBezTo>
                  <a:pt x="586039" y="51552"/>
                  <a:pt x="541357" y="53955"/>
                  <a:pt x="505057" y="70585"/>
                </a:cubicBezTo>
                <a:cubicBezTo>
                  <a:pt x="492124" y="79213"/>
                  <a:pt x="483570" y="94556"/>
                  <a:pt x="475817" y="115506"/>
                </a:cubicBezTo>
                <a:cubicBezTo>
                  <a:pt x="444106" y="187983"/>
                  <a:pt x="446373" y="193458"/>
                  <a:pt x="433286" y="263096"/>
                </a:cubicBezTo>
                <a:cubicBezTo>
                  <a:pt x="433479" y="281746"/>
                  <a:pt x="431956" y="294042"/>
                  <a:pt x="430628" y="314432"/>
                </a:cubicBezTo>
                <a:cubicBezTo>
                  <a:pt x="429369" y="325712"/>
                  <a:pt x="428597" y="339129"/>
                  <a:pt x="427969" y="352934"/>
                </a:cubicBezTo>
                <a:cubicBezTo>
                  <a:pt x="427769" y="426689"/>
                  <a:pt x="425987" y="483313"/>
                  <a:pt x="430628" y="545444"/>
                </a:cubicBezTo>
                <a:cubicBezTo>
                  <a:pt x="433529" y="564091"/>
                  <a:pt x="438581" y="579228"/>
                  <a:pt x="443919" y="590363"/>
                </a:cubicBezTo>
                <a:cubicBezTo>
                  <a:pt x="462264" y="624959"/>
                  <a:pt x="516518" y="691253"/>
                  <a:pt x="531639" y="705869"/>
                </a:cubicBezTo>
                <a:cubicBezTo>
                  <a:pt x="561040" y="728195"/>
                  <a:pt x="594790" y="737073"/>
                  <a:pt x="624676" y="750789"/>
                </a:cubicBezTo>
                <a:cubicBezTo>
                  <a:pt x="650215" y="761667"/>
                  <a:pt x="677459" y="774395"/>
                  <a:pt x="701764" y="782873"/>
                </a:cubicBezTo>
                <a:cubicBezTo>
                  <a:pt x="710965" y="787476"/>
                  <a:pt x="724984" y="793266"/>
                  <a:pt x="736321" y="795707"/>
                </a:cubicBezTo>
                <a:cubicBezTo>
                  <a:pt x="758299" y="804259"/>
                  <a:pt x="877077" y="828338"/>
                  <a:pt x="906445" y="827792"/>
                </a:cubicBezTo>
                <a:cubicBezTo>
                  <a:pt x="938173" y="831225"/>
                  <a:pt x="977455" y="837491"/>
                  <a:pt x="1015431" y="834209"/>
                </a:cubicBezTo>
                <a:cubicBezTo>
                  <a:pt x="1045890" y="831916"/>
                  <a:pt x="1076438" y="834908"/>
                  <a:pt x="1111126" y="827792"/>
                </a:cubicBezTo>
                <a:cubicBezTo>
                  <a:pt x="1121782" y="824860"/>
                  <a:pt x="1130555" y="810998"/>
                  <a:pt x="1140366" y="802124"/>
                </a:cubicBezTo>
                <a:cubicBezTo>
                  <a:pt x="1162509" y="783906"/>
                  <a:pt x="1167059" y="786338"/>
                  <a:pt x="1193531" y="776456"/>
                </a:cubicBezTo>
                <a:cubicBezTo>
                  <a:pt x="1186450" y="742441"/>
                  <a:pt x="1192191" y="761929"/>
                  <a:pt x="1169607" y="750789"/>
                </a:cubicBezTo>
                <a:cubicBezTo>
                  <a:pt x="1159131" y="746587"/>
                  <a:pt x="1149001" y="741564"/>
                  <a:pt x="1140366" y="737954"/>
                </a:cubicBezTo>
                <a:cubicBezTo>
                  <a:pt x="1129704" y="735523"/>
                  <a:pt x="1144945" y="735287"/>
                  <a:pt x="1111126" y="731537"/>
                </a:cubicBezTo>
                <a:cubicBezTo>
                  <a:pt x="1088024" y="734238"/>
                  <a:pt x="1009982" y="716686"/>
                  <a:pt x="941002" y="718703"/>
                </a:cubicBezTo>
                <a:cubicBezTo>
                  <a:pt x="927358" y="717512"/>
                  <a:pt x="912789" y="715901"/>
                  <a:pt x="895812" y="725120"/>
                </a:cubicBezTo>
                <a:cubicBezTo>
                  <a:pt x="880869" y="733624"/>
                  <a:pt x="866937" y="749546"/>
                  <a:pt x="853281" y="763622"/>
                </a:cubicBezTo>
                <a:cubicBezTo>
                  <a:pt x="825980" y="788179"/>
                  <a:pt x="796289" y="843510"/>
                  <a:pt x="776193" y="879128"/>
                </a:cubicBezTo>
                <a:cubicBezTo>
                  <a:pt x="758407" y="906071"/>
                  <a:pt x="742385" y="958952"/>
                  <a:pt x="731004" y="994634"/>
                </a:cubicBezTo>
                <a:cubicBezTo>
                  <a:pt x="730876" y="1008896"/>
                  <a:pt x="723816" y="1024543"/>
                  <a:pt x="725688" y="1039554"/>
                </a:cubicBezTo>
                <a:cubicBezTo>
                  <a:pt x="742838" y="1218917"/>
                  <a:pt x="758740" y="1222232"/>
                  <a:pt x="832016" y="1309067"/>
                </a:cubicBezTo>
                <a:cubicBezTo>
                  <a:pt x="937229" y="1437907"/>
                  <a:pt x="951422" y="1426083"/>
                  <a:pt x="1063279" y="1488744"/>
                </a:cubicBezTo>
                <a:cubicBezTo>
                  <a:pt x="1089198" y="1481670"/>
                  <a:pt x="1123248" y="1480490"/>
                  <a:pt x="1150999" y="1469492"/>
                </a:cubicBezTo>
                <a:cubicBezTo>
                  <a:pt x="1203251" y="1449582"/>
                  <a:pt x="1148912" y="1448196"/>
                  <a:pt x="1164290" y="1450241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/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blipFill>
                <a:blip r:embed="rId16"/>
                <a:stretch>
                  <a:fillRect l="-1743" t="-4717" r="-108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7093B432-58FD-E26C-040D-E3AD0EB44F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426" y="52686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/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blipFill>
                <a:blip r:embed="rId17"/>
                <a:stretch>
                  <a:fillRect l="-3433" t="-3774" r="-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/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blipFill>
                <a:blip r:embed="rId18"/>
                <a:stretch>
                  <a:fillRect l="-1987" t="-4717" r="-110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DB4DE2-A268-5CFB-E022-760E000B61C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5618162" y="3280201"/>
            <a:ext cx="2666340" cy="1330522"/>
          </a:xfrm>
          <a:prstGeom prst="rect">
            <a:avLst/>
          </a:prstGeom>
        </p:spPr>
      </p:pic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FABE4E3-03A2-721D-0C89-9CA40146F750}"/>
              </a:ext>
            </a:extLst>
          </p:cNvPr>
          <p:cNvCxnSpPr>
            <a:cxnSpLocks/>
          </p:cNvCxnSpPr>
          <p:nvPr/>
        </p:nvCxnSpPr>
        <p:spPr>
          <a:xfrm flipV="1">
            <a:off x="7008987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3D4CB18-E284-51E0-3BEE-93F25ACF2BBD}"/>
              </a:ext>
            </a:extLst>
          </p:cNvPr>
          <p:cNvCxnSpPr>
            <a:cxnSpLocks/>
          </p:cNvCxnSpPr>
          <p:nvPr/>
        </p:nvCxnSpPr>
        <p:spPr>
          <a:xfrm>
            <a:off x="6942418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CF09A2-B81B-6E52-7801-090333C686A0}"/>
              </a:ext>
            </a:extLst>
          </p:cNvPr>
          <p:cNvSpPr/>
          <p:nvPr/>
        </p:nvSpPr>
        <p:spPr>
          <a:xfrm rot="16018114">
            <a:off x="6807419" y="1947446"/>
            <a:ext cx="1488037" cy="1402957"/>
          </a:xfrm>
          <a:custGeom>
            <a:avLst/>
            <a:gdLst>
              <a:gd name="connsiteX0" fmla="*/ 0 w 1488037"/>
              <a:gd name="connsiteY0" fmla="*/ 0 h 1402957"/>
              <a:gd name="connsiteX1" fmla="*/ 6628 w 1488037"/>
              <a:gd name="connsiteY1" fmla="*/ 66518 h 1402957"/>
              <a:gd name="connsiteX2" fmla="*/ 39769 w 1488037"/>
              <a:gd name="connsiteY2" fmla="*/ 151180 h 1402957"/>
              <a:gd name="connsiteX3" fmla="*/ 139192 w 1488037"/>
              <a:gd name="connsiteY3" fmla="*/ 272125 h 1402957"/>
              <a:gd name="connsiteX4" fmla="*/ 245244 w 1488037"/>
              <a:gd name="connsiteY4" fmla="*/ 350738 h 1402957"/>
              <a:gd name="connsiteX5" fmla="*/ 364552 w 1488037"/>
              <a:gd name="connsiteY5" fmla="*/ 405163 h 1402957"/>
              <a:gd name="connsiteX6" fmla="*/ 609796 w 1488037"/>
              <a:gd name="connsiteY6" fmla="*/ 514013 h 1402957"/>
              <a:gd name="connsiteX7" fmla="*/ 768874 w 1488037"/>
              <a:gd name="connsiteY7" fmla="*/ 526108 h 1402957"/>
              <a:gd name="connsiteX8" fmla="*/ 954464 w 1488037"/>
              <a:gd name="connsiteY8" fmla="*/ 453541 h 1402957"/>
              <a:gd name="connsiteX9" fmla="*/ 964407 w 1488037"/>
              <a:gd name="connsiteY9" fmla="*/ 423305 h 1402957"/>
              <a:gd name="connsiteX10" fmla="*/ 967720 w 1488037"/>
              <a:gd name="connsiteY10" fmla="*/ 368880 h 1402957"/>
              <a:gd name="connsiteX11" fmla="*/ 957778 w 1488037"/>
              <a:gd name="connsiteY11" fmla="*/ 205605 h 1402957"/>
              <a:gd name="connsiteX12" fmla="*/ 931266 w 1488037"/>
              <a:gd name="connsiteY12" fmla="*/ 120943 h 1402957"/>
              <a:gd name="connsiteX13" fmla="*/ 914695 w 1488037"/>
              <a:gd name="connsiteY13" fmla="*/ 96755 h 1402957"/>
              <a:gd name="connsiteX14" fmla="*/ 894810 w 1488037"/>
              <a:gd name="connsiteY14" fmla="*/ 90707 h 1402957"/>
              <a:gd name="connsiteX15" fmla="*/ 775502 w 1488037"/>
              <a:gd name="connsiteY15" fmla="*/ 42330 h 1402957"/>
              <a:gd name="connsiteX16" fmla="*/ 629681 w 1488037"/>
              <a:gd name="connsiteY16" fmla="*/ 66518 h 1402957"/>
              <a:gd name="connsiteX17" fmla="*/ 593226 w 1488037"/>
              <a:gd name="connsiteY17" fmla="*/ 108850 h 1402957"/>
              <a:gd name="connsiteX18" fmla="*/ 540200 w 1488037"/>
              <a:gd name="connsiteY18" fmla="*/ 247936 h 1402957"/>
              <a:gd name="connsiteX19" fmla="*/ 536886 w 1488037"/>
              <a:gd name="connsiteY19" fmla="*/ 296313 h 1402957"/>
              <a:gd name="connsiteX20" fmla="*/ 533572 w 1488037"/>
              <a:gd name="connsiteY20" fmla="*/ 332597 h 1402957"/>
              <a:gd name="connsiteX21" fmla="*/ 536886 w 1488037"/>
              <a:gd name="connsiteY21" fmla="*/ 514013 h 1402957"/>
              <a:gd name="connsiteX22" fmla="*/ 553456 w 1488037"/>
              <a:gd name="connsiteY22" fmla="*/ 556344 h 1402957"/>
              <a:gd name="connsiteX23" fmla="*/ 662822 w 1488037"/>
              <a:gd name="connsiteY23" fmla="*/ 665194 h 1402957"/>
              <a:gd name="connsiteX24" fmla="*/ 778816 w 1488037"/>
              <a:gd name="connsiteY24" fmla="*/ 707525 h 1402957"/>
              <a:gd name="connsiteX25" fmla="*/ 874925 w 1488037"/>
              <a:gd name="connsiteY25" fmla="*/ 737761 h 1402957"/>
              <a:gd name="connsiteX26" fmla="*/ 918009 w 1488037"/>
              <a:gd name="connsiteY26" fmla="*/ 749856 h 1402957"/>
              <a:gd name="connsiteX27" fmla="*/ 1130112 w 1488037"/>
              <a:gd name="connsiteY27" fmla="*/ 780092 h 1402957"/>
              <a:gd name="connsiteX28" fmla="*/ 1265991 w 1488037"/>
              <a:gd name="connsiteY28" fmla="*/ 786138 h 1402957"/>
              <a:gd name="connsiteX29" fmla="*/ 1385299 w 1488037"/>
              <a:gd name="connsiteY29" fmla="*/ 780092 h 1402957"/>
              <a:gd name="connsiteX30" fmla="*/ 1421754 w 1488037"/>
              <a:gd name="connsiteY30" fmla="*/ 755903 h 1402957"/>
              <a:gd name="connsiteX31" fmla="*/ 1488037 w 1488037"/>
              <a:gd name="connsiteY31" fmla="*/ 731713 h 1402957"/>
              <a:gd name="connsiteX32" fmla="*/ 1458209 w 1488037"/>
              <a:gd name="connsiteY32" fmla="*/ 707525 h 1402957"/>
              <a:gd name="connsiteX33" fmla="*/ 1421754 w 1488037"/>
              <a:gd name="connsiteY33" fmla="*/ 695431 h 1402957"/>
              <a:gd name="connsiteX34" fmla="*/ 1385299 w 1488037"/>
              <a:gd name="connsiteY34" fmla="*/ 689383 h 1402957"/>
              <a:gd name="connsiteX35" fmla="*/ 1173196 w 1488037"/>
              <a:gd name="connsiteY35" fmla="*/ 677288 h 1402957"/>
              <a:gd name="connsiteX36" fmla="*/ 1116856 w 1488037"/>
              <a:gd name="connsiteY36" fmla="*/ 683336 h 1402957"/>
              <a:gd name="connsiteX37" fmla="*/ 1063830 w 1488037"/>
              <a:gd name="connsiteY37" fmla="*/ 719619 h 1402957"/>
              <a:gd name="connsiteX38" fmla="*/ 967720 w 1488037"/>
              <a:gd name="connsiteY38" fmla="*/ 828469 h 1402957"/>
              <a:gd name="connsiteX39" fmla="*/ 911381 w 1488037"/>
              <a:gd name="connsiteY39" fmla="*/ 937319 h 1402957"/>
              <a:gd name="connsiteX40" fmla="*/ 904753 w 1488037"/>
              <a:gd name="connsiteY40" fmla="*/ 979651 h 1402957"/>
              <a:gd name="connsiteX41" fmla="*/ 1037317 w 1488037"/>
              <a:gd name="connsiteY41" fmla="*/ 1233633 h 1402957"/>
              <a:gd name="connsiteX42" fmla="*/ 1325645 w 1488037"/>
              <a:gd name="connsiteY42" fmla="*/ 1402957 h 1402957"/>
              <a:gd name="connsiteX43" fmla="*/ 1435011 w 1488037"/>
              <a:gd name="connsiteY43" fmla="*/ 1384814 h 1402957"/>
              <a:gd name="connsiteX44" fmla="*/ 1451581 w 1488037"/>
              <a:gd name="connsiteY44" fmla="*/ 1366673 h 140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88037" h="1402957" extrusionOk="0">
                <a:moveTo>
                  <a:pt x="0" y="0"/>
                </a:moveTo>
                <a:cubicBezTo>
                  <a:pt x="-1110" y="19786"/>
                  <a:pt x="-349" y="44515"/>
                  <a:pt x="6628" y="66518"/>
                </a:cubicBezTo>
                <a:cubicBezTo>
                  <a:pt x="13415" y="91350"/>
                  <a:pt x="32263" y="134020"/>
                  <a:pt x="39769" y="151180"/>
                </a:cubicBezTo>
                <a:cubicBezTo>
                  <a:pt x="67933" y="192493"/>
                  <a:pt x="104511" y="237428"/>
                  <a:pt x="139192" y="272125"/>
                </a:cubicBezTo>
                <a:cubicBezTo>
                  <a:pt x="174269" y="301725"/>
                  <a:pt x="212225" y="330243"/>
                  <a:pt x="245244" y="350738"/>
                </a:cubicBezTo>
                <a:cubicBezTo>
                  <a:pt x="287131" y="370778"/>
                  <a:pt x="324930" y="386331"/>
                  <a:pt x="364552" y="405163"/>
                </a:cubicBezTo>
                <a:cubicBezTo>
                  <a:pt x="475914" y="460966"/>
                  <a:pt x="497312" y="489252"/>
                  <a:pt x="609796" y="514013"/>
                </a:cubicBezTo>
                <a:cubicBezTo>
                  <a:pt x="663317" y="520565"/>
                  <a:pt x="717530" y="517982"/>
                  <a:pt x="768874" y="526108"/>
                </a:cubicBezTo>
                <a:cubicBezTo>
                  <a:pt x="937739" y="504765"/>
                  <a:pt x="906998" y="590546"/>
                  <a:pt x="954464" y="453541"/>
                </a:cubicBezTo>
                <a:cubicBezTo>
                  <a:pt x="958080" y="442319"/>
                  <a:pt x="963034" y="434003"/>
                  <a:pt x="964407" y="423305"/>
                </a:cubicBezTo>
                <a:cubicBezTo>
                  <a:pt x="964595" y="406046"/>
                  <a:pt x="966233" y="389064"/>
                  <a:pt x="967720" y="368880"/>
                </a:cubicBezTo>
                <a:cubicBezTo>
                  <a:pt x="963661" y="314423"/>
                  <a:pt x="961279" y="255918"/>
                  <a:pt x="957778" y="205605"/>
                </a:cubicBezTo>
                <a:cubicBezTo>
                  <a:pt x="958624" y="178793"/>
                  <a:pt x="945012" y="138838"/>
                  <a:pt x="931266" y="120943"/>
                </a:cubicBezTo>
                <a:cubicBezTo>
                  <a:pt x="925766" y="110997"/>
                  <a:pt x="920375" y="101513"/>
                  <a:pt x="914695" y="96755"/>
                </a:cubicBezTo>
                <a:cubicBezTo>
                  <a:pt x="908452" y="91176"/>
                  <a:pt x="901534" y="93441"/>
                  <a:pt x="894810" y="90707"/>
                </a:cubicBezTo>
                <a:cubicBezTo>
                  <a:pt x="783932" y="43659"/>
                  <a:pt x="883079" y="75974"/>
                  <a:pt x="775502" y="42330"/>
                </a:cubicBezTo>
                <a:cubicBezTo>
                  <a:pt x="731050" y="47738"/>
                  <a:pt x="676988" y="49556"/>
                  <a:pt x="629681" y="66518"/>
                </a:cubicBezTo>
                <a:cubicBezTo>
                  <a:pt x="614827" y="73108"/>
                  <a:pt x="602586" y="87745"/>
                  <a:pt x="593226" y="108850"/>
                </a:cubicBezTo>
                <a:cubicBezTo>
                  <a:pt x="554047" y="177006"/>
                  <a:pt x="556536" y="182248"/>
                  <a:pt x="540200" y="247936"/>
                </a:cubicBezTo>
                <a:cubicBezTo>
                  <a:pt x="540018" y="265378"/>
                  <a:pt x="538200" y="279649"/>
                  <a:pt x="536886" y="296313"/>
                </a:cubicBezTo>
                <a:cubicBezTo>
                  <a:pt x="535312" y="306441"/>
                  <a:pt x="534990" y="318543"/>
                  <a:pt x="533572" y="332597"/>
                </a:cubicBezTo>
                <a:cubicBezTo>
                  <a:pt x="533412" y="400750"/>
                  <a:pt x="529966" y="459524"/>
                  <a:pt x="536886" y="514013"/>
                </a:cubicBezTo>
                <a:cubicBezTo>
                  <a:pt x="540572" y="531753"/>
                  <a:pt x="546902" y="546212"/>
                  <a:pt x="553456" y="556344"/>
                </a:cubicBezTo>
                <a:cubicBezTo>
                  <a:pt x="577719" y="588534"/>
                  <a:pt x="641775" y="651803"/>
                  <a:pt x="662822" y="665194"/>
                </a:cubicBezTo>
                <a:cubicBezTo>
                  <a:pt x="694464" y="689885"/>
                  <a:pt x="744027" y="695438"/>
                  <a:pt x="778816" y="707525"/>
                </a:cubicBezTo>
                <a:cubicBezTo>
                  <a:pt x="810087" y="712975"/>
                  <a:pt x="845645" y="731689"/>
                  <a:pt x="874925" y="737761"/>
                </a:cubicBezTo>
                <a:cubicBezTo>
                  <a:pt x="887742" y="742104"/>
                  <a:pt x="904002" y="747935"/>
                  <a:pt x="918009" y="749856"/>
                </a:cubicBezTo>
                <a:cubicBezTo>
                  <a:pt x="946087" y="758213"/>
                  <a:pt x="1092720" y="780832"/>
                  <a:pt x="1130112" y="780092"/>
                </a:cubicBezTo>
                <a:cubicBezTo>
                  <a:pt x="1170717" y="783303"/>
                  <a:pt x="1219027" y="789622"/>
                  <a:pt x="1265991" y="786138"/>
                </a:cubicBezTo>
                <a:cubicBezTo>
                  <a:pt x="1304343" y="783972"/>
                  <a:pt x="1339202" y="785487"/>
                  <a:pt x="1385299" y="780092"/>
                </a:cubicBezTo>
                <a:cubicBezTo>
                  <a:pt x="1399344" y="776616"/>
                  <a:pt x="1409500" y="763799"/>
                  <a:pt x="1421754" y="755903"/>
                </a:cubicBezTo>
                <a:cubicBezTo>
                  <a:pt x="1449200" y="738953"/>
                  <a:pt x="1455262" y="741005"/>
                  <a:pt x="1488037" y="731713"/>
                </a:cubicBezTo>
                <a:cubicBezTo>
                  <a:pt x="1481400" y="697840"/>
                  <a:pt x="1487044" y="717864"/>
                  <a:pt x="1458209" y="707525"/>
                </a:cubicBezTo>
                <a:cubicBezTo>
                  <a:pt x="1444590" y="703041"/>
                  <a:pt x="1432981" y="698800"/>
                  <a:pt x="1421754" y="695431"/>
                </a:cubicBezTo>
                <a:cubicBezTo>
                  <a:pt x="1408324" y="693480"/>
                  <a:pt x="1426927" y="692591"/>
                  <a:pt x="1385299" y="689383"/>
                </a:cubicBezTo>
                <a:cubicBezTo>
                  <a:pt x="1298056" y="685706"/>
                  <a:pt x="1271608" y="691466"/>
                  <a:pt x="1173196" y="677288"/>
                </a:cubicBezTo>
                <a:cubicBezTo>
                  <a:pt x="1154948" y="677599"/>
                  <a:pt x="1136783" y="675071"/>
                  <a:pt x="1116856" y="683336"/>
                </a:cubicBezTo>
                <a:cubicBezTo>
                  <a:pt x="1098243" y="691499"/>
                  <a:pt x="1080353" y="709381"/>
                  <a:pt x="1063830" y="719619"/>
                </a:cubicBezTo>
                <a:cubicBezTo>
                  <a:pt x="1032333" y="743180"/>
                  <a:pt x="992227" y="794533"/>
                  <a:pt x="967720" y="828469"/>
                </a:cubicBezTo>
                <a:cubicBezTo>
                  <a:pt x="949296" y="854356"/>
                  <a:pt x="925857" y="903633"/>
                  <a:pt x="911381" y="937319"/>
                </a:cubicBezTo>
                <a:cubicBezTo>
                  <a:pt x="909568" y="951258"/>
                  <a:pt x="902335" y="965584"/>
                  <a:pt x="904753" y="979651"/>
                </a:cubicBezTo>
                <a:cubicBezTo>
                  <a:pt x="925556" y="1149447"/>
                  <a:pt x="945846" y="1152202"/>
                  <a:pt x="1037317" y="1233633"/>
                </a:cubicBezTo>
                <a:cubicBezTo>
                  <a:pt x="1167042" y="1356702"/>
                  <a:pt x="1186301" y="1343776"/>
                  <a:pt x="1325645" y="1402957"/>
                </a:cubicBezTo>
                <a:cubicBezTo>
                  <a:pt x="1356080" y="1395720"/>
                  <a:pt x="1403516" y="1394193"/>
                  <a:pt x="1435011" y="1384814"/>
                </a:cubicBezTo>
                <a:cubicBezTo>
                  <a:pt x="1499897" y="1367038"/>
                  <a:pt x="1432475" y="1366097"/>
                  <a:pt x="1451581" y="1366673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A105A3-600E-7906-C204-61DC4CFA733A}"/>
              </a:ext>
            </a:extLst>
          </p:cNvPr>
          <p:cNvSpPr/>
          <p:nvPr/>
        </p:nvSpPr>
        <p:spPr>
          <a:xfrm>
            <a:off x="271418" y="748632"/>
            <a:ext cx="7591294" cy="3196829"/>
          </a:xfrm>
          <a:custGeom>
            <a:avLst/>
            <a:gdLst>
              <a:gd name="connsiteX0" fmla="*/ 7591294 w 7591294"/>
              <a:gd name="connsiteY0" fmla="*/ 436696 h 3196829"/>
              <a:gd name="connsiteX1" fmla="*/ 4255428 w 7591294"/>
              <a:gd name="connsiteY1" fmla="*/ 41585 h 3196829"/>
              <a:gd name="connsiteX2" fmla="*/ 1218717 w 7591294"/>
              <a:gd name="connsiteY2" fmla="*/ 143185 h 3196829"/>
              <a:gd name="connsiteX3" fmla="*/ 22094 w 7591294"/>
              <a:gd name="connsiteY3" fmla="*/ 1204340 h 3196829"/>
              <a:gd name="connsiteX4" fmla="*/ 434139 w 7591294"/>
              <a:gd name="connsiteY4" fmla="*/ 3196829 h 319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294" h="3196829">
                <a:moveTo>
                  <a:pt x="7591294" y="436696"/>
                </a:moveTo>
                <a:cubicBezTo>
                  <a:pt x="6454409" y="263599"/>
                  <a:pt x="5317524" y="90503"/>
                  <a:pt x="4255428" y="41585"/>
                </a:cubicBezTo>
                <a:cubicBezTo>
                  <a:pt x="3193332" y="-7333"/>
                  <a:pt x="1924273" y="-50607"/>
                  <a:pt x="1218717" y="143185"/>
                </a:cubicBezTo>
                <a:cubicBezTo>
                  <a:pt x="513161" y="336977"/>
                  <a:pt x="152857" y="695399"/>
                  <a:pt x="22094" y="1204340"/>
                </a:cubicBezTo>
                <a:cubicBezTo>
                  <a:pt x="-108669" y="1713281"/>
                  <a:pt x="381458" y="2920251"/>
                  <a:pt x="434139" y="3196829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/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Seek new host</a:t>
                </a:r>
                <a:r>
                  <a:rPr lang="en-US" dirty="0"/>
                  <a:t>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blipFill>
                <a:blip r:embed="rId20"/>
                <a:stretch>
                  <a:fillRect l="-1709" t="-377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phic 69" descr="Stopwatch 25% outline">
            <a:extLst>
              <a:ext uri="{FF2B5EF4-FFF2-40B4-BE49-F238E27FC236}">
                <a16:creationId xmlns:a16="http://schemas.microsoft.com/office/drawing/2014/main" id="{B65276F6-FA4F-894B-E08F-443789A69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4866" y="521933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/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blipFill>
                <a:blip r:embed="rId21"/>
                <a:stretch>
                  <a:fillRect l="-3488" t="-3774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/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blipFill>
                <a:blip r:embed="rId22"/>
                <a:stretch>
                  <a:fillRect l="-1879" t="-4717" r="-83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68BC10F-9624-8119-9F22-20CFC19C7635}"/>
              </a:ext>
            </a:extLst>
          </p:cNvPr>
          <p:cNvSpPr/>
          <p:nvPr/>
        </p:nvSpPr>
        <p:spPr>
          <a:xfrm rot="14707922">
            <a:off x="9410839" y="1903234"/>
            <a:ext cx="1590470" cy="1434560"/>
          </a:xfrm>
          <a:custGeom>
            <a:avLst/>
            <a:gdLst>
              <a:gd name="connsiteX0" fmla="*/ 0 w 1590470"/>
              <a:gd name="connsiteY0" fmla="*/ 0 h 1434560"/>
              <a:gd name="connsiteX1" fmla="*/ 7084 w 1590470"/>
              <a:gd name="connsiteY1" fmla="*/ 68016 h 1434560"/>
              <a:gd name="connsiteX2" fmla="*/ 42506 w 1590470"/>
              <a:gd name="connsiteY2" fmla="*/ 154586 h 1434560"/>
              <a:gd name="connsiteX3" fmla="*/ 148774 w 1590470"/>
              <a:gd name="connsiteY3" fmla="*/ 278255 h 1434560"/>
              <a:gd name="connsiteX4" fmla="*/ 262126 w 1590470"/>
              <a:gd name="connsiteY4" fmla="*/ 358639 h 1434560"/>
              <a:gd name="connsiteX5" fmla="*/ 389647 w 1590470"/>
              <a:gd name="connsiteY5" fmla="*/ 414290 h 1434560"/>
              <a:gd name="connsiteX6" fmla="*/ 651773 w 1590470"/>
              <a:gd name="connsiteY6" fmla="*/ 525592 h 1434560"/>
              <a:gd name="connsiteX7" fmla="*/ 821801 w 1590470"/>
              <a:gd name="connsiteY7" fmla="*/ 537959 h 1434560"/>
              <a:gd name="connsiteX8" fmla="*/ 1020168 w 1590470"/>
              <a:gd name="connsiteY8" fmla="*/ 463758 h 1434560"/>
              <a:gd name="connsiteX9" fmla="*/ 1030794 w 1590470"/>
              <a:gd name="connsiteY9" fmla="*/ 432841 h 1434560"/>
              <a:gd name="connsiteX10" fmla="*/ 1034336 w 1590470"/>
              <a:gd name="connsiteY10" fmla="*/ 377190 h 1434560"/>
              <a:gd name="connsiteX11" fmla="*/ 1023710 w 1590470"/>
              <a:gd name="connsiteY11" fmla="*/ 210237 h 1434560"/>
              <a:gd name="connsiteX12" fmla="*/ 995372 w 1590470"/>
              <a:gd name="connsiteY12" fmla="*/ 123668 h 1434560"/>
              <a:gd name="connsiteX13" fmla="*/ 977660 w 1590470"/>
              <a:gd name="connsiteY13" fmla="*/ 98935 h 1434560"/>
              <a:gd name="connsiteX14" fmla="*/ 956407 w 1590470"/>
              <a:gd name="connsiteY14" fmla="*/ 92751 h 1434560"/>
              <a:gd name="connsiteX15" fmla="*/ 828886 w 1590470"/>
              <a:gd name="connsiteY15" fmla="*/ 43284 h 1434560"/>
              <a:gd name="connsiteX16" fmla="*/ 673027 w 1590470"/>
              <a:gd name="connsiteY16" fmla="*/ 68016 h 1434560"/>
              <a:gd name="connsiteX17" fmla="*/ 634062 w 1590470"/>
              <a:gd name="connsiteY17" fmla="*/ 111302 h 1434560"/>
              <a:gd name="connsiteX18" fmla="*/ 577386 w 1590470"/>
              <a:gd name="connsiteY18" fmla="*/ 253521 h 1434560"/>
              <a:gd name="connsiteX19" fmla="*/ 573844 w 1590470"/>
              <a:gd name="connsiteY19" fmla="*/ 302988 h 1434560"/>
              <a:gd name="connsiteX20" fmla="*/ 570301 w 1590470"/>
              <a:gd name="connsiteY20" fmla="*/ 340089 h 1434560"/>
              <a:gd name="connsiteX21" fmla="*/ 573844 w 1590470"/>
              <a:gd name="connsiteY21" fmla="*/ 525592 h 1434560"/>
              <a:gd name="connsiteX22" fmla="*/ 591555 w 1590470"/>
              <a:gd name="connsiteY22" fmla="*/ 568876 h 1434560"/>
              <a:gd name="connsiteX23" fmla="*/ 708450 w 1590470"/>
              <a:gd name="connsiteY23" fmla="*/ 680178 h 1434560"/>
              <a:gd name="connsiteX24" fmla="*/ 832428 w 1590470"/>
              <a:gd name="connsiteY24" fmla="*/ 723463 h 1434560"/>
              <a:gd name="connsiteX25" fmla="*/ 935153 w 1590470"/>
              <a:gd name="connsiteY25" fmla="*/ 754380 h 1434560"/>
              <a:gd name="connsiteX26" fmla="*/ 981203 w 1590470"/>
              <a:gd name="connsiteY26" fmla="*/ 766747 h 1434560"/>
              <a:gd name="connsiteX27" fmla="*/ 1207906 w 1590470"/>
              <a:gd name="connsiteY27" fmla="*/ 797664 h 1434560"/>
              <a:gd name="connsiteX28" fmla="*/ 1353139 w 1590470"/>
              <a:gd name="connsiteY28" fmla="*/ 803847 h 1434560"/>
              <a:gd name="connsiteX29" fmla="*/ 1480660 w 1590470"/>
              <a:gd name="connsiteY29" fmla="*/ 797664 h 1434560"/>
              <a:gd name="connsiteX30" fmla="*/ 1519624 w 1590470"/>
              <a:gd name="connsiteY30" fmla="*/ 772930 h 1434560"/>
              <a:gd name="connsiteX31" fmla="*/ 1590470 w 1590470"/>
              <a:gd name="connsiteY31" fmla="*/ 748196 h 1434560"/>
              <a:gd name="connsiteX32" fmla="*/ 1558589 w 1590470"/>
              <a:gd name="connsiteY32" fmla="*/ 723463 h 1434560"/>
              <a:gd name="connsiteX33" fmla="*/ 1519624 w 1590470"/>
              <a:gd name="connsiteY33" fmla="*/ 711096 h 1434560"/>
              <a:gd name="connsiteX34" fmla="*/ 1480660 w 1590470"/>
              <a:gd name="connsiteY34" fmla="*/ 704912 h 1434560"/>
              <a:gd name="connsiteX35" fmla="*/ 1253956 w 1590470"/>
              <a:gd name="connsiteY35" fmla="*/ 692545 h 1434560"/>
              <a:gd name="connsiteX36" fmla="*/ 1193737 w 1590470"/>
              <a:gd name="connsiteY36" fmla="*/ 698729 h 1434560"/>
              <a:gd name="connsiteX37" fmla="*/ 1137061 w 1590470"/>
              <a:gd name="connsiteY37" fmla="*/ 735829 h 1434560"/>
              <a:gd name="connsiteX38" fmla="*/ 1034336 w 1590470"/>
              <a:gd name="connsiteY38" fmla="*/ 847131 h 1434560"/>
              <a:gd name="connsiteX39" fmla="*/ 974118 w 1590470"/>
              <a:gd name="connsiteY39" fmla="*/ 958433 h 1434560"/>
              <a:gd name="connsiteX40" fmla="*/ 967034 w 1590470"/>
              <a:gd name="connsiteY40" fmla="*/ 1001718 h 1434560"/>
              <a:gd name="connsiteX41" fmla="*/ 1108724 w 1590470"/>
              <a:gd name="connsiteY41" fmla="*/ 1261422 h 1434560"/>
              <a:gd name="connsiteX42" fmla="*/ 1416899 w 1590470"/>
              <a:gd name="connsiteY42" fmla="*/ 1434560 h 1434560"/>
              <a:gd name="connsiteX43" fmla="*/ 1533794 w 1590470"/>
              <a:gd name="connsiteY43" fmla="*/ 1416008 h 1434560"/>
              <a:gd name="connsiteX44" fmla="*/ 1551505 w 1590470"/>
              <a:gd name="connsiteY44" fmla="*/ 1397458 h 143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90470" h="1434560" extrusionOk="0">
                <a:moveTo>
                  <a:pt x="0" y="0"/>
                </a:moveTo>
                <a:cubicBezTo>
                  <a:pt x="-162" y="20858"/>
                  <a:pt x="1522" y="45874"/>
                  <a:pt x="7084" y="68016"/>
                </a:cubicBezTo>
                <a:cubicBezTo>
                  <a:pt x="14064" y="93502"/>
                  <a:pt x="34689" y="137075"/>
                  <a:pt x="42506" y="154586"/>
                </a:cubicBezTo>
                <a:cubicBezTo>
                  <a:pt x="73538" y="203387"/>
                  <a:pt x="113099" y="240306"/>
                  <a:pt x="148774" y="278255"/>
                </a:cubicBezTo>
                <a:cubicBezTo>
                  <a:pt x="191967" y="308051"/>
                  <a:pt x="228308" y="338145"/>
                  <a:pt x="262126" y="358639"/>
                </a:cubicBezTo>
                <a:cubicBezTo>
                  <a:pt x="308210" y="377632"/>
                  <a:pt x="346710" y="400731"/>
                  <a:pt x="389647" y="414290"/>
                </a:cubicBezTo>
                <a:cubicBezTo>
                  <a:pt x="510757" y="466574"/>
                  <a:pt x="529654" y="501327"/>
                  <a:pt x="651773" y="525592"/>
                </a:cubicBezTo>
                <a:cubicBezTo>
                  <a:pt x="708581" y="534027"/>
                  <a:pt x="767579" y="527865"/>
                  <a:pt x="821801" y="537959"/>
                </a:cubicBezTo>
                <a:cubicBezTo>
                  <a:pt x="995756" y="512545"/>
                  <a:pt x="970601" y="595737"/>
                  <a:pt x="1020168" y="463758"/>
                </a:cubicBezTo>
                <a:cubicBezTo>
                  <a:pt x="1024008" y="453033"/>
                  <a:pt x="1029188" y="443764"/>
                  <a:pt x="1030794" y="432841"/>
                </a:cubicBezTo>
                <a:cubicBezTo>
                  <a:pt x="1030829" y="415394"/>
                  <a:pt x="1033870" y="396842"/>
                  <a:pt x="1034336" y="377190"/>
                </a:cubicBezTo>
                <a:cubicBezTo>
                  <a:pt x="1030302" y="321487"/>
                  <a:pt x="1027972" y="262327"/>
                  <a:pt x="1023710" y="210237"/>
                </a:cubicBezTo>
                <a:cubicBezTo>
                  <a:pt x="1021713" y="181841"/>
                  <a:pt x="1009669" y="142376"/>
                  <a:pt x="995372" y="123668"/>
                </a:cubicBezTo>
                <a:cubicBezTo>
                  <a:pt x="989602" y="113637"/>
                  <a:pt x="983771" y="103803"/>
                  <a:pt x="977660" y="98935"/>
                </a:cubicBezTo>
                <a:cubicBezTo>
                  <a:pt x="970885" y="92786"/>
                  <a:pt x="963988" y="95273"/>
                  <a:pt x="956407" y="92751"/>
                </a:cubicBezTo>
                <a:cubicBezTo>
                  <a:pt x="839528" y="57818"/>
                  <a:pt x="942556" y="77617"/>
                  <a:pt x="828886" y="43284"/>
                </a:cubicBezTo>
                <a:cubicBezTo>
                  <a:pt x="778636" y="50440"/>
                  <a:pt x="718684" y="55169"/>
                  <a:pt x="673027" y="68016"/>
                </a:cubicBezTo>
                <a:cubicBezTo>
                  <a:pt x="657476" y="74183"/>
                  <a:pt x="644490" y="90776"/>
                  <a:pt x="634062" y="111302"/>
                </a:cubicBezTo>
                <a:cubicBezTo>
                  <a:pt x="591665" y="181430"/>
                  <a:pt x="594822" y="186348"/>
                  <a:pt x="577386" y="253521"/>
                </a:cubicBezTo>
                <a:cubicBezTo>
                  <a:pt x="576384" y="270264"/>
                  <a:pt x="575501" y="283291"/>
                  <a:pt x="573844" y="302988"/>
                </a:cubicBezTo>
                <a:cubicBezTo>
                  <a:pt x="572145" y="313195"/>
                  <a:pt x="570662" y="327095"/>
                  <a:pt x="570301" y="340089"/>
                </a:cubicBezTo>
                <a:cubicBezTo>
                  <a:pt x="570091" y="411963"/>
                  <a:pt x="566923" y="468573"/>
                  <a:pt x="573844" y="525592"/>
                </a:cubicBezTo>
                <a:cubicBezTo>
                  <a:pt x="576822" y="543483"/>
                  <a:pt x="585035" y="559269"/>
                  <a:pt x="591555" y="568876"/>
                </a:cubicBezTo>
                <a:cubicBezTo>
                  <a:pt x="616852" y="601909"/>
                  <a:pt x="686985" y="666093"/>
                  <a:pt x="708450" y="680178"/>
                </a:cubicBezTo>
                <a:cubicBezTo>
                  <a:pt x="741919" y="705865"/>
                  <a:pt x="793684" y="710697"/>
                  <a:pt x="832428" y="723463"/>
                </a:cubicBezTo>
                <a:cubicBezTo>
                  <a:pt x="866467" y="733729"/>
                  <a:pt x="902198" y="746150"/>
                  <a:pt x="935153" y="754380"/>
                </a:cubicBezTo>
                <a:cubicBezTo>
                  <a:pt x="947914" y="758811"/>
                  <a:pt x="966750" y="765783"/>
                  <a:pt x="981203" y="766747"/>
                </a:cubicBezTo>
                <a:cubicBezTo>
                  <a:pt x="1009719" y="775850"/>
                  <a:pt x="1165198" y="795203"/>
                  <a:pt x="1207906" y="797664"/>
                </a:cubicBezTo>
                <a:cubicBezTo>
                  <a:pt x="1246847" y="800619"/>
                  <a:pt x="1302954" y="807625"/>
                  <a:pt x="1353139" y="803847"/>
                </a:cubicBezTo>
                <a:cubicBezTo>
                  <a:pt x="1389823" y="801164"/>
                  <a:pt x="1431313" y="803049"/>
                  <a:pt x="1480660" y="797664"/>
                </a:cubicBezTo>
                <a:cubicBezTo>
                  <a:pt x="1496495" y="793386"/>
                  <a:pt x="1506595" y="783415"/>
                  <a:pt x="1519624" y="772930"/>
                </a:cubicBezTo>
                <a:cubicBezTo>
                  <a:pt x="1549241" y="754887"/>
                  <a:pt x="1555094" y="757721"/>
                  <a:pt x="1590470" y="748196"/>
                </a:cubicBezTo>
                <a:cubicBezTo>
                  <a:pt x="1582564" y="714522"/>
                  <a:pt x="1589833" y="733655"/>
                  <a:pt x="1558589" y="723463"/>
                </a:cubicBezTo>
                <a:cubicBezTo>
                  <a:pt x="1544970" y="719473"/>
                  <a:pt x="1531777" y="714507"/>
                  <a:pt x="1519624" y="711096"/>
                </a:cubicBezTo>
                <a:cubicBezTo>
                  <a:pt x="1505290" y="709135"/>
                  <a:pt x="1527311" y="710174"/>
                  <a:pt x="1480660" y="704912"/>
                </a:cubicBezTo>
                <a:cubicBezTo>
                  <a:pt x="1420243" y="681683"/>
                  <a:pt x="1279854" y="698242"/>
                  <a:pt x="1253956" y="692545"/>
                </a:cubicBezTo>
                <a:cubicBezTo>
                  <a:pt x="1235413" y="691100"/>
                  <a:pt x="1215460" y="689907"/>
                  <a:pt x="1193737" y="698729"/>
                </a:cubicBezTo>
                <a:cubicBezTo>
                  <a:pt x="1173380" y="710360"/>
                  <a:pt x="1154813" y="725044"/>
                  <a:pt x="1137061" y="735829"/>
                </a:cubicBezTo>
                <a:cubicBezTo>
                  <a:pt x="1102074" y="759508"/>
                  <a:pt x="1062450" y="815464"/>
                  <a:pt x="1034336" y="847131"/>
                </a:cubicBezTo>
                <a:cubicBezTo>
                  <a:pt x="1008258" y="872398"/>
                  <a:pt x="988118" y="922464"/>
                  <a:pt x="974118" y="958433"/>
                </a:cubicBezTo>
                <a:cubicBezTo>
                  <a:pt x="972939" y="972351"/>
                  <a:pt x="964155" y="987456"/>
                  <a:pt x="967034" y="1001718"/>
                </a:cubicBezTo>
                <a:cubicBezTo>
                  <a:pt x="988615" y="1176184"/>
                  <a:pt x="1011097" y="1178749"/>
                  <a:pt x="1108724" y="1261422"/>
                </a:cubicBezTo>
                <a:cubicBezTo>
                  <a:pt x="1248864" y="1385938"/>
                  <a:pt x="1267747" y="1374069"/>
                  <a:pt x="1416899" y="1434560"/>
                </a:cubicBezTo>
                <a:cubicBezTo>
                  <a:pt x="1448183" y="1426858"/>
                  <a:pt x="1495890" y="1426738"/>
                  <a:pt x="1533794" y="1416008"/>
                </a:cubicBezTo>
                <a:cubicBezTo>
                  <a:pt x="1603416" y="1397074"/>
                  <a:pt x="1531007" y="1394575"/>
                  <a:pt x="1551505" y="139745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780EEF-387B-101F-EFB7-0B9CBF538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8602894" y="3272243"/>
            <a:ext cx="2666340" cy="133052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4EEEF7E-79C3-5D2F-3440-24A841E95A73}"/>
              </a:ext>
            </a:extLst>
          </p:cNvPr>
          <p:cNvCxnSpPr>
            <a:cxnSpLocks/>
          </p:cNvCxnSpPr>
          <p:nvPr/>
        </p:nvCxnSpPr>
        <p:spPr>
          <a:xfrm flipV="1">
            <a:off x="10002633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C556918B-800F-7178-0FAD-E04B97F5EAF3}"/>
              </a:ext>
            </a:extLst>
          </p:cNvPr>
          <p:cNvCxnSpPr>
            <a:cxnSpLocks/>
          </p:cNvCxnSpPr>
          <p:nvPr/>
        </p:nvCxnSpPr>
        <p:spPr>
          <a:xfrm>
            <a:off x="9936064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Target outline">
            <a:extLst>
              <a:ext uri="{FF2B5EF4-FFF2-40B4-BE49-F238E27FC236}">
                <a16:creationId xmlns:a16="http://schemas.microsoft.com/office/drawing/2014/main" id="{A22F3466-F1F6-E40D-CB8A-D80C2AE7C7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00466" y="3686077"/>
            <a:ext cx="914400" cy="914400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99EE0B-96DD-C585-A942-23B966D5EFC4}"/>
              </a:ext>
            </a:extLst>
          </p:cNvPr>
          <p:cNvSpPr/>
          <p:nvPr/>
        </p:nvSpPr>
        <p:spPr>
          <a:xfrm>
            <a:off x="4967111" y="510585"/>
            <a:ext cx="5475111" cy="522348"/>
          </a:xfrm>
          <a:custGeom>
            <a:avLst/>
            <a:gdLst>
              <a:gd name="connsiteX0" fmla="*/ 5475111 w 5475111"/>
              <a:gd name="connsiteY0" fmla="*/ 522348 h 522348"/>
              <a:gd name="connsiteX1" fmla="*/ 3318933 w 5475111"/>
              <a:gd name="connsiteY1" fmla="*/ 3059 h 522348"/>
              <a:gd name="connsiteX2" fmla="*/ 0 w 5475111"/>
              <a:gd name="connsiteY2" fmla="*/ 302215 h 52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5111" h="522348">
                <a:moveTo>
                  <a:pt x="5475111" y="522348"/>
                </a:moveTo>
                <a:cubicBezTo>
                  <a:pt x="4853281" y="281048"/>
                  <a:pt x="4231451" y="39748"/>
                  <a:pt x="3318933" y="3059"/>
                </a:cubicBezTo>
                <a:cubicBezTo>
                  <a:pt x="2406414" y="-33630"/>
                  <a:pt x="603955" y="271171"/>
                  <a:pt x="0" y="30221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C7F5756-27AA-2939-0423-0FBD9FF0E76F}"/>
              </a:ext>
            </a:extLst>
          </p:cNvPr>
          <p:cNvSpPr/>
          <p:nvPr/>
        </p:nvSpPr>
        <p:spPr>
          <a:xfrm>
            <a:off x="2043289" y="824089"/>
            <a:ext cx="3093155" cy="468489"/>
          </a:xfrm>
          <a:custGeom>
            <a:avLst/>
            <a:gdLst>
              <a:gd name="connsiteX0" fmla="*/ 3093155 w 3093155"/>
              <a:gd name="connsiteY0" fmla="*/ 468489 h 468489"/>
              <a:gd name="connsiteX1" fmla="*/ 1518355 w 3093155"/>
              <a:gd name="connsiteY1" fmla="*/ 141111 h 468489"/>
              <a:gd name="connsiteX2" fmla="*/ 0 w 3093155"/>
              <a:gd name="connsiteY2" fmla="*/ 0 h 4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5" h="468489">
                <a:moveTo>
                  <a:pt x="3093155" y="468489"/>
                </a:moveTo>
                <a:cubicBezTo>
                  <a:pt x="2563518" y="343840"/>
                  <a:pt x="2033881" y="219192"/>
                  <a:pt x="1518355" y="141111"/>
                </a:cubicBezTo>
                <a:cubicBezTo>
                  <a:pt x="1002829" y="63029"/>
                  <a:pt x="398874" y="78081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2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1556924" y="3144609"/>
            <a:ext cx="1797234" cy="667180"/>
          </a:xfrm>
          <a:prstGeom prst="bentConnector2">
            <a:avLst/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1769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4216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14657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9871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blipFill>
                <a:blip r:embed="rId3"/>
                <a:stretch>
                  <a:fillRect l="-23256" r="-16279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663864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663864"/>
                <a:ext cx="285847" cy="276999"/>
              </a:xfrm>
              <a:prstGeom prst="rect">
                <a:avLst/>
              </a:prstGeom>
              <a:blipFill>
                <a:blip r:embed="rId4"/>
                <a:stretch>
                  <a:fillRect l="-19149" r="-851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432697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432697"/>
                <a:ext cx="285847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35415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482406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406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4216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109386" y="3627864"/>
            <a:ext cx="125063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9723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237634" y="4683932"/>
            <a:ext cx="1061653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525694" y="4200678"/>
            <a:ext cx="1956712" cy="483254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902403" y="1799130"/>
            <a:ext cx="2112137" cy="4803096"/>
          </a:xfrm>
          <a:prstGeom prst="bentConnector3">
            <a:avLst>
              <a:gd name="adj1" fmla="val -10823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525695" y="4200679"/>
            <a:ext cx="3881131" cy="1890063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349127" y="1352407"/>
            <a:ext cx="3157957" cy="6742363"/>
          </a:xfrm>
          <a:prstGeom prst="bentConnector3">
            <a:avLst>
              <a:gd name="adj1" fmla="val -7239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82142" y="2248219"/>
                <a:ext cx="549766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42" y="2248219"/>
                <a:ext cx="549766" cy="296556"/>
              </a:xfrm>
              <a:prstGeom prst="rect">
                <a:avLst/>
              </a:prstGeom>
              <a:blipFill>
                <a:blip r:embed="rId11"/>
                <a:stretch>
                  <a:fillRect l="-11111" r="-7778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436427" y="3268433"/>
                <a:ext cx="49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7" y="3268433"/>
                <a:ext cx="498470" cy="276999"/>
              </a:xfrm>
              <a:prstGeom prst="rect">
                <a:avLst/>
              </a:prstGeom>
              <a:blipFill>
                <a:blip r:embed="rId12"/>
                <a:stretch>
                  <a:fillRect l="-12195" r="-365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543199" y="3508535"/>
                <a:ext cx="1829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3508535"/>
                <a:ext cx="1829860" cy="276999"/>
              </a:xfrm>
              <a:prstGeom prst="rect">
                <a:avLst/>
              </a:prstGeom>
              <a:blipFill>
                <a:blip r:embed="rId13"/>
                <a:stretch>
                  <a:fillRect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446901" y="4386588"/>
                <a:ext cx="532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901" y="4386588"/>
                <a:ext cx="532582" cy="276999"/>
              </a:xfrm>
              <a:prstGeom prst="rect">
                <a:avLst/>
              </a:prstGeom>
              <a:blipFill>
                <a:blip r:embed="rId14"/>
                <a:stretch>
                  <a:fillRect l="-11494" r="-459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7498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756874" y="4386588"/>
                <a:ext cx="12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74" y="4386588"/>
                <a:ext cx="1268424" cy="276999"/>
              </a:xfrm>
              <a:prstGeom prst="rect">
                <a:avLst/>
              </a:prstGeom>
              <a:blipFill>
                <a:blip r:embed="rId15"/>
                <a:stretch>
                  <a:fillRect l="-2404" r="-192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543199" y="5180920"/>
                <a:ext cx="1863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5180920"/>
                <a:ext cx="1863972" cy="276999"/>
              </a:xfrm>
              <a:prstGeom prst="rect">
                <a:avLst/>
              </a:prstGeom>
              <a:blipFill>
                <a:blip r:embed="rId16"/>
                <a:stretch>
                  <a:fillRect r="-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4068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758680" y="3091842"/>
                <a:ext cx="542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680" y="3091842"/>
                <a:ext cx="542713" cy="276999"/>
              </a:xfrm>
              <a:prstGeom prst="rect">
                <a:avLst/>
              </a:prstGeom>
              <a:blipFill>
                <a:blip r:embed="rId17"/>
                <a:stretch>
                  <a:fillRect l="-11236" r="-337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543199" y="6218011"/>
                <a:ext cx="1874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6218011"/>
                <a:ext cx="1874103" cy="276999"/>
              </a:xfrm>
              <a:prstGeom prst="rect">
                <a:avLst/>
              </a:prstGeom>
              <a:blipFill>
                <a:blip r:embed="rId18"/>
                <a:stretch>
                  <a:fillRect r="-6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744435" y="5783969"/>
                <a:ext cx="1278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435" y="5783969"/>
                <a:ext cx="1278555" cy="276999"/>
              </a:xfrm>
              <a:prstGeom prst="rect">
                <a:avLst/>
              </a:prstGeom>
              <a:blipFill>
                <a:blip r:embed="rId19"/>
                <a:stretch>
                  <a:fillRect l="-2381" r="-14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69692" y="2377737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383269" y="354356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319315" y="4513504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D8DF-597D-B8B7-7A66-E9D221A5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1D5EC-5E27-1F83-9F14-5FDEA1DD73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F82A6-4C51-8A35-44A5-35F05BE537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F3BFB-89F5-F646-66A6-B51CE2C3B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A95DD9-7291-1361-3337-04CD733D89C2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7711656-8928-E99C-CD65-C745AEEC808F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80FFA1-BD68-4140-DCEB-4244775CF91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8B03C39-1414-0D51-0A1D-EF6EF21C6B8C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D4A4B2-61C9-A73C-F011-6E8FF1F43991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6FEED2-4D74-BEA1-95EB-58E35835F2E7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A29D36-CD39-0B7F-7457-D454DB7AC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AC410B3-DBEE-2237-8D5C-3090BE717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51B003B-6BCB-9158-9982-44A1AB13F8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08B841-8C60-6E1C-208E-DFF03197829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DC80BF-B44A-DC0F-B103-E295661DD9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8DF602E-5CDB-BDFD-070C-174406225EAD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5E705A8-B428-2181-9AC7-AF40F95BA3E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33938F2-49F4-BF72-CF80-3AC5AB957426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B7F7031-FF65-C9DA-592F-DA678C6A9DDF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F4AD76C-7449-4025-0D48-06C0307DF729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2A19970-36C1-8DEF-F8D3-F9CDEEABEE73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347BE0-AA07-678F-C89A-32F714AD49D5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18185D-0119-715A-FAB8-D3AA572EA42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101CB8-E4B4-4863-A220-ADCD3E6C2C54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C33E41-2FB5-1970-F822-D45A57F43B3C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99D4A-B1F6-CC79-9594-BD1D1488E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79D6D-0527-7E5E-605A-6C2E9F804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D52942-294B-B38D-A0A0-EED3B93E8A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2A4B5-651F-FBC8-3382-F7E9041A7C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FF2BF4C-B265-935A-1EFA-0438819AEAFB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73DB12A-157A-1140-8DB7-352573663C66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B47DF12-4272-290A-4C01-9CE3BA5C1EF9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140D28-3F3C-7517-FC38-CD98CF85A7F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57B21EF-D154-A532-5702-AB759243944D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0B8E79-CBE5-83BC-CE2E-723E6CA14DC8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E7D856-9B91-07C4-F8EF-BC9AD61A3AA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9489BA-1FC7-C1FF-3504-250300BEA4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B993367-A574-7607-F95D-9592908645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C24CA9-7A06-1186-3B1D-370EF0FB1A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C5DA3CC-A51C-2279-5B81-EC96A0580FB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FDD473-9E6B-7AC8-9589-2536E2E797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9A632F6-EF2F-A724-648F-9A09EF52FB95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803D301-86DE-90FB-75EA-FB1B70CA9D1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70B209-0828-30A4-993D-ABD569B46CF8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1E1B34-3DA2-FA95-FA03-185B08D67DF3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3A5B93F-876C-D5D7-9398-BF5F85DB556E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04DEFA5-C03F-B310-6B1D-F8EA0CD7BBD3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93E85432-70F3-D247-F253-9B3BEC2D4A34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172871E4-04E6-E8FE-EA19-A38EC49A15C0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534AADDE-0388-9EA6-737A-04659149136B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374D37-DEB3-93FD-B785-C526047C70A9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6B9066E1-8778-8CC7-9187-891314EF962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9DDD6F-67CB-3B2F-F789-DCC32ACA801D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B7A12F-25B6-DE10-6D68-039AA53148A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28AB8E-8E2F-2C3C-6A83-5BBFC0712F77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B6E899-4EB9-6092-8AF9-ACCD19BBE63D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DB8A-50B8-CD6E-CED7-4A9B6BB8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EA359-BCC2-3FB6-E2D4-DB438A68A0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ADB09-6091-559E-EEB7-551D557E36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05022-7721-890C-5BD9-BC0EA3C6B4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59B2DE2F-4E30-F9F0-A951-893248D7520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62C69A-0FCC-F83F-9E51-A8633D5C196D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D6111B4-7D4B-8AE4-CE10-1455CBC70B45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A4FA5AD-E378-2D4D-3491-E6E3B2371154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C9CA659-3DB5-6C3D-2A24-6091300EDC66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DC76B5-6B4C-3FA7-258D-0FF7695C21C3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6095B-74F7-6F17-DF63-5B43C09FD31C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8A89679-1042-8F84-0BB3-5B76DA2C48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5CE5FE-5E9D-3287-A592-F47C9A7324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93314B-9186-9746-608C-BCDCBD2EF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323BC5F-0C87-59FD-0DFA-9604DE368B7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1F6B07-68A8-B6F0-60C6-B13330888B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867F23-6208-1A85-93E5-8F58B039CDEE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B281A57-1AE6-2CEC-FCE0-4EA6153B365F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003919-FDBC-8029-4A5F-A8B7AB6B35B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B6C5840-215F-558A-FAFE-75ED46C210D7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1556F99-1B0D-5A09-7E19-842D658569B0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551026EC-152C-9A03-ACD8-EDA66288DB8B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479E9C0-9B18-538F-E3CA-245A1EF76CAC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066248F-B0CC-BBBF-D21F-812F10EA4D6A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013FE06-C559-12CA-A524-BAAD73AB118C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43E0942-B7C6-6199-0039-FC1F88E8CC6D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AA350D6-E119-6C13-B302-68CE3EB03D58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2846C777-699F-1F8C-61DF-A949744E25B2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7EA22981-07CC-6D02-4D13-EB3FEDC8E058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B1A16BB6-5692-0A1C-2817-2A45B1220573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31E0F14-0723-CD91-71EF-76937B91A64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CB3DBB48-AE4C-94A5-ED62-02CAC3705E6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801550-FA3A-9076-34E6-AB0315ABBECB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205E054-DEF0-79FC-7B1F-07AE62E9E2AD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0D7E30A-77E5-F175-65DA-12475C9E4684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7279BC-FB74-1B3E-D15E-2BBB407F3609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355F44-2BA3-A5B1-DCCA-C0B87BBACACC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70824-51BA-09E7-F203-067E3023BD74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C5226-66B2-82AF-CCF0-49E887EAB4C5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243FE4-607E-E308-5BC5-27F5650B9FA8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052076-5142-EEDD-18FB-084C20C0CDE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C1232-0FF0-07D4-CFF7-D60925E2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87BE4-DEB0-385E-F883-EED796EC1F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0C54A-8469-8DD0-6CE9-D938A8A11A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37A71-3401-2DF1-0C77-4D0D888EAD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C39E80C7-1EB0-5C28-F511-935E2EF7915F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F25B9D24-1418-AFB4-D42E-5A64437FE3D0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1CCA715-5317-3A6C-6F00-C9F5E3E7476A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34D491-5219-48B1-F9B6-C7AE78762851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47028FA-812E-EE4D-23EC-E14B36A9F9F5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DB0217-9134-69F2-E777-8CB2CD3D16EB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993AA1-0CB3-88D2-7DBD-A235485E6F1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BC1531-130B-3951-0705-E6CA5E5BD0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2627009-F487-CA06-3325-0324393ED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DB2AD2-8D8C-93E2-FD1C-7A470630D2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8A3D777-ABC2-99BB-8D0A-5AC279FC456D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34FD36-5BAA-3207-DAF0-9969577595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EA0DEA-2A30-0A47-DA2F-8B2E9D0BA0A1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63C284-31D0-8217-5EBB-23C00AC484DD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8BABC8-0965-50A8-5448-1435F9C5A65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8ADBB65C-4A69-BF45-1C70-39E64CC2FE0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31163D7-4708-6210-34AC-4719AA18AFB5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B47044D5-9A5B-455C-EAE7-60E6D7DFE52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686E464-9A90-43B8-FABC-549F80E1F4FB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CFDBF67-10FA-564E-26E3-0E3746A7B647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8540D8F-0E0B-88C7-DD28-454F47416FD0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952E5DB-2DF2-2D50-13BE-E2FC59DA370F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311DE26-09AC-8283-17C4-57FB197BC4A6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9EDD039-9C16-1544-66D8-D2886EBE3710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6A3B79A9-A7AF-21D0-4F5C-09A5ACA5218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76C7F82-EAA2-881E-9E2C-5FD990A917A9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F485DA3-BAA8-41EF-627B-E2CD390B1CEC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969B0C8D-EFAD-D985-B0D3-68D8599F337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A444F4-E06D-64EC-D1BF-94E6C821724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C25FB93-D1EC-D077-E7E4-23681145E533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4AEB354-9D8E-7100-FCC7-1126C7A589EA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2DC516F6-7C60-3AC7-EF1E-81FAE42444C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7724E2-27C7-19A5-A58A-B764699A875A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62A177-CA3B-A874-BA15-8DF71E85F129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D080A0-E1F1-3718-DDB1-2E51A7B55B6B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E50B98-CBBF-9190-FD43-4E523E03FB2A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8C430E-FCDE-ABC8-1B68-C6E3B89B1AA9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9E5B-18FB-26EC-4AFE-9C59AFE9C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3012CE4-EF43-D086-9016-223D405A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5731" y="1644467"/>
            <a:ext cx="2634522" cy="170797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77638AA2-5D8E-C14B-C2C3-64B32A293377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596626" y="2871562"/>
            <a:ext cx="548522" cy="2005804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FBE7D3-9B0F-F93B-4B45-7F3BF7C90D5F}"/>
              </a:ext>
            </a:extLst>
          </p:cNvPr>
          <p:cNvSpPr/>
          <p:nvPr/>
        </p:nvSpPr>
        <p:spPr>
          <a:xfrm>
            <a:off x="4319309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67FC62B-FB1F-7958-75BD-A035601214A3}"/>
              </a:ext>
            </a:extLst>
          </p:cNvPr>
          <p:cNvSpPr/>
          <p:nvPr/>
        </p:nvSpPr>
        <p:spPr>
          <a:xfrm>
            <a:off x="8340731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F61242-0E4C-73A4-D1E9-2CAB2FB71D8B}"/>
              </a:ext>
            </a:extLst>
          </p:cNvPr>
          <p:cNvCxnSpPr>
            <a:cxnSpLocks/>
          </p:cNvCxnSpPr>
          <p:nvPr/>
        </p:nvCxnSpPr>
        <p:spPr>
          <a:xfrm flipH="1">
            <a:off x="6395340" y="45539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D0F8554-B592-7AA4-EFCD-70F70FCBDEA0}"/>
              </a:ext>
            </a:extLst>
          </p:cNvPr>
          <p:cNvSpPr/>
          <p:nvPr/>
        </p:nvSpPr>
        <p:spPr>
          <a:xfrm>
            <a:off x="7856583" y="44218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FBA17B-B0B9-6C3B-EA20-B7D34EBBCE25}"/>
              </a:ext>
            </a:extLst>
          </p:cNvPr>
          <p:cNvSpPr/>
          <p:nvPr/>
        </p:nvSpPr>
        <p:spPr>
          <a:xfrm>
            <a:off x="298700" y="41642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7EBE20-21B4-F7E6-2164-D744C1B080B7}"/>
              </a:ext>
            </a:extLst>
          </p:cNvPr>
          <p:cNvCxnSpPr>
            <a:cxnSpLocks/>
          </p:cNvCxnSpPr>
          <p:nvPr/>
        </p:nvCxnSpPr>
        <p:spPr>
          <a:xfrm flipH="1">
            <a:off x="2522281" y="45539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A529A5-CB30-ACA8-2E50-8850DA8D2D48}"/>
              </a:ext>
            </a:extLst>
          </p:cNvPr>
          <p:cNvSpPr>
            <a:spLocks/>
          </p:cNvSpPr>
          <p:nvPr/>
        </p:nvSpPr>
        <p:spPr>
          <a:xfrm>
            <a:off x="298700" y="1048460"/>
            <a:ext cx="3108960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49DFBF-B0AB-EA16-850D-EF7F8690A364}"/>
              </a:ext>
            </a:extLst>
          </p:cNvPr>
          <p:cNvSpPr>
            <a:spLocks/>
          </p:cNvSpPr>
          <p:nvPr/>
        </p:nvSpPr>
        <p:spPr>
          <a:xfrm>
            <a:off x="4319309" y="1051560"/>
            <a:ext cx="3108960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ABD0396-3AA7-C7F5-04FD-8F82D9434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4BF8697-49CB-37D2-B83C-EEBB6E18449F}"/>
              </a:ext>
            </a:extLst>
          </p:cNvPr>
          <p:cNvSpPr/>
          <p:nvPr/>
        </p:nvSpPr>
        <p:spPr>
          <a:xfrm flipH="1">
            <a:off x="3867986" y="360020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4C16FB-E768-11AA-D2F5-89961E7D97BA}"/>
              </a:ext>
            </a:extLst>
          </p:cNvPr>
          <p:cNvSpPr>
            <a:spLocks/>
          </p:cNvSpPr>
          <p:nvPr/>
        </p:nvSpPr>
        <p:spPr>
          <a:xfrm>
            <a:off x="8340731" y="1045110"/>
            <a:ext cx="3108960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22ADB9-B74B-C5E8-E3FA-D95E0D99B675}"/>
              </a:ext>
            </a:extLst>
          </p:cNvPr>
          <p:cNvSpPr/>
          <p:nvPr/>
        </p:nvSpPr>
        <p:spPr>
          <a:xfrm flipH="1">
            <a:off x="3867986" y="302203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6AAA109-3E46-F5B8-60B8-2BD897376CAB}"/>
              </a:ext>
            </a:extLst>
          </p:cNvPr>
          <p:cNvSpPr/>
          <p:nvPr/>
        </p:nvSpPr>
        <p:spPr>
          <a:xfrm flipV="1">
            <a:off x="9229218" y="36002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E9E960F-3770-0D79-F4BE-3B7C09E34B70}"/>
              </a:ext>
            </a:extLst>
          </p:cNvPr>
          <p:cNvSpPr/>
          <p:nvPr/>
        </p:nvSpPr>
        <p:spPr>
          <a:xfrm flipH="1" flipV="1">
            <a:off x="9229219" y="33524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4839A5A-8090-C98E-5F61-B83D420DC63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662909" y="43502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CAA0816-215F-751B-C0C4-CAAF3F67517E}"/>
              </a:ext>
            </a:extLst>
          </p:cNvPr>
          <p:cNvSpPr/>
          <p:nvPr/>
        </p:nvSpPr>
        <p:spPr>
          <a:xfrm flipV="1">
            <a:off x="7866667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A1D0964-58FA-836B-637E-2C19A2ADF8E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273683" y="31931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E5743F1D-CE59-CB5D-E592-18C8CE593E9E}"/>
              </a:ext>
            </a:extLst>
          </p:cNvPr>
          <p:cNvSpPr/>
          <p:nvPr/>
        </p:nvSpPr>
        <p:spPr>
          <a:xfrm flipV="1">
            <a:off x="7727251" y="45539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2358ECF-31E2-B718-D8A9-1896ADA9EE46}"/>
              </a:ext>
            </a:extLst>
          </p:cNvPr>
          <p:cNvCxnSpPr>
            <a:cxnSpLocks/>
          </p:cNvCxnSpPr>
          <p:nvPr/>
        </p:nvCxnSpPr>
        <p:spPr>
          <a:xfrm>
            <a:off x="7094585" y="1729198"/>
            <a:ext cx="332703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BE3A6AB-6399-7019-5350-53D00E51EE4A}"/>
              </a:ext>
            </a:extLst>
          </p:cNvPr>
          <p:cNvCxnSpPr>
            <a:cxnSpLocks/>
          </p:cNvCxnSpPr>
          <p:nvPr/>
        </p:nvCxnSpPr>
        <p:spPr>
          <a:xfrm>
            <a:off x="5563644" y="3012819"/>
            <a:ext cx="325321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FE4260C8-962E-76E7-3FF2-9E29A13881D7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105338" y="3476321"/>
            <a:ext cx="247762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F11A5BB7-212E-A6C1-250D-468D7D046997}"/>
              </a:ext>
            </a:extLst>
          </p:cNvPr>
          <p:cNvCxnSpPr>
            <a:cxnSpLocks/>
          </p:cNvCxnSpPr>
          <p:nvPr/>
        </p:nvCxnSpPr>
        <p:spPr>
          <a:xfrm flipV="1">
            <a:off x="1397635" y="1691098"/>
            <a:ext cx="4997705" cy="13217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27555A3A-E02E-0C37-D106-8040714F53C5}"/>
              </a:ext>
            </a:extLst>
          </p:cNvPr>
          <p:cNvCxnSpPr>
            <a:cxnSpLocks/>
          </p:cNvCxnSpPr>
          <p:nvPr/>
        </p:nvCxnSpPr>
        <p:spPr>
          <a:xfrm>
            <a:off x="1405255" y="3000118"/>
            <a:ext cx="3372756" cy="1270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BFC76B8-C64A-580F-B785-915A83AE6A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CF49B9-9409-4E48-B45A-39C0DF3B4767}"/>
              </a:ext>
            </a:extLst>
          </p:cNvPr>
          <p:cNvSpPr txBox="1"/>
          <p:nvPr/>
        </p:nvSpPr>
        <p:spPr>
          <a:xfrm>
            <a:off x="3371537" y="26170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3509EB7-9A31-673A-1C31-B41B6CC2E30A}"/>
              </a:ext>
            </a:extLst>
          </p:cNvPr>
          <p:cNvSpPr txBox="1"/>
          <p:nvPr/>
        </p:nvSpPr>
        <p:spPr>
          <a:xfrm>
            <a:off x="6337884" y="26170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C5C490C2-7322-0C46-F8E7-BB47BCC3D975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867985" y="3022041"/>
            <a:ext cx="12700" cy="578163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62D7A5-C007-9D61-F548-7B0176E124F8}"/>
              </a:ext>
            </a:extLst>
          </p:cNvPr>
          <p:cNvCxnSpPr>
            <a:cxnSpLocks/>
          </p:cNvCxnSpPr>
          <p:nvPr/>
        </p:nvCxnSpPr>
        <p:spPr>
          <a:xfrm flipV="1">
            <a:off x="5563644" y="2376629"/>
            <a:ext cx="3332593" cy="205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9E890-1C2D-34D0-F37D-A1F7517D74DE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10B33C-8901-4EB7-8FF3-E762B0BB56C9}"/>
              </a:ext>
            </a:extLst>
          </p:cNvPr>
          <p:cNvSpPr/>
          <p:nvPr/>
        </p:nvSpPr>
        <p:spPr>
          <a:xfrm>
            <a:off x="2297830" y="2300088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18D391-BFC2-7942-C31E-62285212C183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C14D2-B838-AAF7-B418-19C85D9B5E7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C689D46-D4BC-08EF-FF3A-7E9EB635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122" y="1644467"/>
            <a:ext cx="2634522" cy="17079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2ED39E-6C1B-0D2A-58F3-80794D59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6339" y="1644467"/>
            <a:ext cx="2634522" cy="1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3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5B5692-8EA5-7416-8040-EA3487BA3ABD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FB8F23-66B8-044B-187A-55B713A74F9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0E424B4-FF23-AC0C-6FDB-7DCBB6B48506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7ED998A-1396-D3D1-5508-F9324D4A397D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26DB21-5382-4357-3626-3176738C301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86C412-1808-5908-49FC-6E2FADC59D7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51901EF-5BD2-89F9-2FA9-2C74AA1401C5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B1C4F7-6BCA-15C1-14C0-F3CA03F535F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71052" y="3013854"/>
            <a:ext cx="0" cy="595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4C0BF62-3F17-EE03-C4A5-5FCCE478B682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D89894-E0BF-BFA5-C4DD-07894F70A34F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D01A1A5-246B-C1E5-71EF-8AE2FFB6AC88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A12EB0B-1155-CB89-FBF8-912B357982F0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D47BF37-1786-A630-104F-C5A49D5F799F}"/>
              </a:ext>
            </a:extLst>
          </p:cNvPr>
          <p:cNvGrpSpPr/>
          <p:nvPr/>
        </p:nvGrpSpPr>
        <p:grpSpPr>
          <a:xfrm>
            <a:off x="3493438" y="1868226"/>
            <a:ext cx="1755228" cy="1145628"/>
            <a:chOff x="3493438" y="1090010"/>
            <a:chExt cx="1755228" cy="11456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/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210C02-BE1E-1279-2CCE-D1AC2CD50FE8}"/>
                </a:ext>
              </a:extLst>
            </p:cNvPr>
            <p:cNvSpPr/>
            <p:nvPr/>
          </p:nvSpPr>
          <p:spPr>
            <a:xfrm>
              <a:off x="5248666" y="1186575"/>
              <a:ext cx="0" cy="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DE580301-180F-3724-BC24-E9EAAB3683FE}"/>
              </a:ext>
            </a:extLst>
          </p:cNvPr>
          <p:cNvSpPr/>
          <p:nvPr/>
        </p:nvSpPr>
        <p:spPr>
          <a:xfrm>
            <a:off x="7437219" y="743060"/>
            <a:ext cx="0" cy="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36895A-7F80-D0DD-D865-1390CA82E9C3}"/>
              </a:ext>
            </a:extLst>
          </p:cNvPr>
          <p:cNvCxnSpPr>
            <a:cxnSpLocks/>
            <a:stCxn id="6" idx="1"/>
            <a:endCxn id="9" idx="0"/>
          </p:cNvCxnSpPr>
          <p:nvPr/>
        </p:nvCxnSpPr>
        <p:spPr>
          <a:xfrm rot="10800000" flipV="1">
            <a:off x="4371052" y="1186574"/>
            <a:ext cx="3066168" cy="6816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65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F0F4D-D738-3A27-DF71-98FEEA63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C84B7A-0312-35FD-96DA-2B95AB0B6199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9FB318-B119-6923-F4C4-240CF91C5FF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7C8DF9-59CC-640E-1C84-3C67DD19649C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20B38B-2192-D80D-AE25-A317C869020C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27C3B-988E-4035-9261-6E5A0898471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086BCF-9868-1DED-2170-F9729506643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7175591A-40FE-89C0-F690-690041024979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AD98A6-BF65-2525-31B9-B44073EC1009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D926C8-A29E-FAAA-496E-B0D2D3636BD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371052" y="1759388"/>
            <a:ext cx="0" cy="1849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426C11D-ABF2-0B8F-8F70-EBF63ECCCA97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22E353-8223-FAE4-4877-F8EBB95C0B70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7B5EBF-4150-B5F0-8BDF-74B01DA704A1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18F6BC2-B939-6D7F-A825-DC44FC7AADC5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93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4576558" y="710040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Resting stage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43DEF-AFDC-C159-4F0C-D3DFA5B49D1A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</a:t>
                  </a:r>
                </a:p>
              </p:txBody>
            </p:sp>
          </mc:Choice>
          <mc:Fallback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1D8810-72B6-FB1C-3D54-6C43B0DBFD7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646B92-7DF7-991C-7281-6CCC621C27D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EEEE-27C3-26C9-42BB-3B2461F4B5CF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372A49-F44B-1832-A012-98D797D3F8B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0DEC88-8284-DEB3-6769-A1E61C1AE2F2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/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790C8A-3DF9-2EC7-883C-81BF476E404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F35E01-EFAF-D60C-9C5F-A5AF4E95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AB5F02-968A-DDF7-5317-C34A0930A11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6FD3DE5-0D12-70D8-34BE-0D6131D130E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08D2CF-AD6F-CDF1-CB6C-6CC7D67377DD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7DAC40-356A-1664-EF43-D82F58AD887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6A475C-A3C5-5B03-497B-247E9016590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EF5D86CC-0847-D376-E78E-2D405388ABAB}"/>
              </a:ext>
            </a:extLst>
          </p:cNvPr>
          <p:cNvSpPr/>
          <p:nvPr/>
        </p:nvSpPr>
        <p:spPr>
          <a:xfrm>
            <a:off x="938371" y="57728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D9D9D89-94E6-7868-AF4C-43B1FE984226}"/>
              </a:ext>
            </a:extLst>
          </p:cNvPr>
          <p:cNvSpPr/>
          <p:nvPr/>
        </p:nvSpPr>
        <p:spPr>
          <a:xfrm>
            <a:off x="2332132" y="1400527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4E4EB9-C79B-FA2F-127D-93356A523794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C4433C-4818-D743-19A2-2014E7334354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3E273-A80B-4809-493F-29F53A1799AE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stages</a:t>
                  </a:r>
                </a:p>
              </p:txBody>
            </p:sp>
          </mc:Choice>
          <mc:Fallback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09D76F-B8FE-A983-6346-6F3A0797F3D0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54538A-D43C-EFE9-9704-1A79600311D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4B851D-5788-0934-6D79-1F76F4BE845D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9E4FE2-2F5D-0DF9-6A10-48D3B118CC7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E6-A7E8-AC2C-301F-B674411D424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/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D63A9-85F5-CBF1-52C2-65A84F42AD1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9DEA6D-5340-23A7-B3DB-22798CC165B2}"/>
              </a:ext>
            </a:extLst>
          </p:cNvPr>
          <p:cNvCxnSpPr>
            <a:cxnSpLocks/>
          </p:cNvCxnSpPr>
          <p:nvPr/>
        </p:nvCxnSpPr>
        <p:spPr>
          <a:xfrm>
            <a:off x="5454172" y="4188972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/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6CE88-9D25-F808-B35E-8CEEE9FD63B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0D8D57-940F-B4DE-DFF7-6D8164DF614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016751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/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D84CC6-46BA-D84D-C116-60EA2C801E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4188972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/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8DEB84-10EC-50CC-ACE6-380B97B78976}"/>
              </a:ext>
            </a:extLst>
          </p:cNvPr>
          <p:cNvCxnSpPr>
            <a:cxnSpLocks/>
            <a:stCxn id="23" idx="6"/>
            <a:endCxn id="23" idx="0"/>
          </p:cNvCxnSpPr>
          <p:nvPr/>
        </p:nvCxnSpPr>
        <p:spPr>
          <a:xfrm flipH="1" flipV="1">
            <a:off x="6184922" y="3043343"/>
            <a:ext cx="146864" cy="153627"/>
          </a:xfrm>
          <a:prstGeom prst="curvedConnector4">
            <a:avLst>
              <a:gd name="adj1" fmla="val -459276"/>
              <a:gd name="adj2" fmla="val 472923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/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blipFill>
                <a:blip r:embed="rId15"/>
                <a:stretch>
                  <a:fillRect l="-17391" r="-57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390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A07A1E-56EB-6F58-3157-21A2214F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684748-0567-E109-A00F-492822667E2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8B6B266-FA03-9D95-9877-058D5BE46BDC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9BD497-B3C6-D6A4-9376-E6B313D851D0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D5C721-4C46-AE43-EF57-8FCC0F43224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2607A80-B188-EC74-CF5F-536CEBD0D5F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3ECECE7B-EBC1-AA34-FA16-BF0F5B818626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3B2C49E-970D-96B9-C988-9CD030FE24D1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AAE454-E725-9065-46EA-1C614752FD3A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A8A21526-4FA0-7B0A-5CB1-D7F1ADA92DCF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FE706C-FF5B-84A9-8D86-9FCA8737E1A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7BA1FD-8989-AB97-24A0-7DF97002DA46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28DAD8-CAD2-C0FC-F268-29236C6F347B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5157B5-CCDB-AA1C-2AD7-F707B99C65C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DE767-B0CD-2BFD-5CFD-4ADEE3F3B14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BC5BDAB-755F-232D-C12A-A7BF6BE29D3B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12A2BF-9932-BED6-92B2-7EB21DE1B4D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AB0FBF-E35B-2682-71ED-862E49BDBFF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C9C44-8D1B-6E5A-EF72-D61F8697D84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D7406A7-F43D-65A1-70D2-958430B0493E}"/>
              </a:ext>
            </a:extLst>
          </p:cNvPr>
          <p:cNvCxnSpPr>
            <a:cxnSpLocks/>
            <a:stCxn id="23" idx="1"/>
            <a:endCxn id="23" idx="6"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29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2692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02274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627864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683932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3144610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4200678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851518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4200679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428607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blipFill>
                <a:blip r:embed="rId11"/>
                <a:stretch>
                  <a:fillRect l="-10000" r="-666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1783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2544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12542" y="225391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278494" y="341974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166915" y="438967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6D81E2-3FC8-2531-CC54-CF156911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AB540B-C64C-A906-7227-EC52D3973415}"/>
              </a:ext>
            </a:extLst>
          </p:cNvPr>
          <p:cNvCxnSpPr>
            <a:cxnSpLocks/>
          </p:cNvCxnSpPr>
          <p:nvPr/>
        </p:nvCxnSpPr>
        <p:spPr>
          <a:xfrm>
            <a:off x="-85411" y="2194903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3C2CC4-EF72-643B-C461-7528EDC1CDEC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589732"/>
            <a:ext cx="12700" cy="477593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0CB2A1-3EDB-5BB1-FA54-0C5B44A3D7D1}"/>
              </a:ext>
            </a:extLst>
          </p:cNvPr>
          <p:cNvGrpSpPr/>
          <p:nvPr/>
        </p:nvGrpSpPr>
        <p:grpSpPr>
          <a:xfrm>
            <a:off x="7269272" y="1691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FD9CC6-CAC0-8445-5245-F89A31F547DA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4039B0-C0C6-4D7A-23C9-3F4B72E6672F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A3C82BDD-3D5E-5D7D-0755-96F476071249}"/>
              </a:ext>
            </a:extLst>
          </p:cNvPr>
          <p:cNvSpPr/>
          <p:nvPr/>
        </p:nvSpPr>
        <p:spPr>
          <a:xfrm>
            <a:off x="1263196" y="734865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549E153-8228-1371-6306-9C640CB2C3C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589731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/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/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/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/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521738-B9F0-5EE8-F92E-81F248220EA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162545"/>
            <a:ext cx="0" cy="47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/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/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/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/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08EA78-DE87-5ADF-BBB6-1A064EBAC192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263783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7CD343B-6267-1382-3072-72F44013142C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207714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6DA76E-F1FD-42B7-1CCB-758C51640A6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319851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015964C-B3AB-2EC7-D343-AD96DF959E81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2780529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8BB1CCB-551F-8501-96A9-57A74E12A509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3836597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0D8E25-157F-3FF9-286D-A650DA01CA79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487437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3EEEA7-FD7D-94EF-628B-D01E67C6B686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3836598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CA66C68-ED05-86A3-5D40-BD4DF1443A0B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064526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/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blipFill>
                <a:blip r:embed="rId11"/>
                <a:stretch>
                  <a:fillRect l="-20000" r="-10769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/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/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/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7EF77071-4C6C-9FBA-892C-39A13A419ED6}"/>
              </a:ext>
            </a:extLst>
          </p:cNvPr>
          <p:cNvSpPr/>
          <p:nvPr/>
        </p:nvSpPr>
        <p:spPr>
          <a:xfrm>
            <a:off x="3017830" y="34477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/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/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F9EFDE1-B89E-62C8-AA39-E49B8C328CBD}"/>
              </a:ext>
            </a:extLst>
          </p:cNvPr>
          <p:cNvSpPr/>
          <p:nvPr/>
        </p:nvSpPr>
        <p:spPr>
          <a:xfrm>
            <a:off x="7254425" y="5532215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/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/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/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CABAB9C-7FC3-7D7F-93CF-11002AAB3944}"/>
              </a:ext>
            </a:extLst>
          </p:cNvPr>
          <p:cNvSpPr/>
          <p:nvPr/>
        </p:nvSpPr>
        <p:spPr>
          <a:xfrm>
            <a:off x="4212542" y="1889831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32A000-4A16-81CF-73AA-F359DF5EBBFC}"/>
              </a:ext>
            </a:extLst>
          </p:cNvPr>
          <p:cNvSpPr/>
          <p:nvPr/>
        </p:nvSpPr>
        <p:spPr>
          <a:xfrm>
            <a:off x="6278494" y="305566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47FA85-AEB9-F420-4310-97F797C386D0}"/>
              </a:ext>
            </a:extLst>
          </p:cNvPr>
          <p:cNvSpPr/>
          <p:nvPr/>
        </p:nvSpPr>
        <p:spPr>
          <a:xfrm>
            <a:off x="8166915" y="402559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1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5F060A-FFE2-71AE-3396-03F5C44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5B8F5E-B0FF-8426-3756-C72FC0A4083D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5B5897C-603E-0B69-B1EC-6AFE1436583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0AB8A-7E39-DEEE-5A12-8BA5480E4BE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B583962-5FDD-3A80-03A1-EA934A89BE0E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B4AAAF-83A5-D841-8B06-A2000DAA7463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9784DB-C87B-4134-F741-E7515085F167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3F8CA4-0E9F-1B2A-51AD-FE47A8FB73C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890279-04F2-B99F-ADFD-46D8ADEF9ADB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AD4B7-2AF2-D143-3498-2A0DCCF409F8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07C815-2CFB-8AE8-B710-985BE270FA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A2A0E9F-358A-E2A2-7711-93406666D87D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786D41-A70F-DD1E-D873-7FAEBECB3B65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36D657-3984-07C6-4273-F9FEB2BBF29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375E3C-BA8C-C7B1-0820-0959F93E484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58ECF9B-20AB-6C02-3FF3-5F06264F67FC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531007-4FBB-C79C-2284-6279CEEEE225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4461412-7266-0000-7AB2-A298BF3A31D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7A3CCE-2A60-BC27-40BE-60F35C4A379D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00E47-35E8-997B-FC66-3BCBE529DCC9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28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5BE50-6825-395E-C77E-50B8B2D68C12}"/>
              </a:ext>
            </a:extLst>
          </p:cNvPr>
          <p:cNvGrpSpPr/>
          <p:nvPr/>
        </p:nvGrpSpPr>
        <p:grpSpPr>
          <a:xfrm>
            <a:off x="635522" y="1646101"/>
            <a:ext cx="1463040" cy="914400"/>
            <a:chOff x="613385" y="357584"/>
            <a:chExt cx="1755228" cy="11456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C4F150-8BB0-15F4-6E48-E6DDE8FA4207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5281E6-EE57-12D4-ED29-65DC1261F902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656CFB-38D3-671E-7F3E-FDFB386F6D7A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007919-4A9B-CDCC-7435-72FEB2B63F9E}"/>
              </a:ext>
            </a:extLst>
          </p:cNvPr>
          <p:cNvGrpSpPr/>
          <p:nvPr/>
        </p:nvGrpSpPr>
        <p:grpSpPr>
          <a:xfrm>
            <a:off x="623055" y="2783567"/>
            <a:ext cx="1463040" cy="914400"/>
            <a:chOff x="613385" y="357584"/>
            <a:chExt cx="1755228" cy="11456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4B1B70-73C6-B1D0-45BF-06080C96865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720518-B498-CC24-F558-5A73C97763E0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904BFD-5239-4D34-AB8F-C9E05F0D639C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19E119-087D-741C-0C44-A4202E7B730B}"/>
              </a:ext>
            </a:extLst>
          </p:cNvPr>
          <p:cNvGrpSpPr/>
          <p:nvPr/>
        </p:nvGrpSpPr>
        <p:grpSpPr>
          <a:xfrm>
            <a:off x="579060" y="4864553"/>
            <a:ext cx="1463040" cy="914400"/>
            <a:chOff x="613385" y="357584"/>
            <a:chExt cx="1755228" cy="114562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A5FDB6-7D63-B0FD-1785-65FEDC371586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349629-4457-6A2A-08D6-1B504728074D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A0EE13-2E11-4F61-00B1-9182218E07B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7A54966-9FCF-5E5B-3B15-0D26A6B1555F}"/>
              </a:ext>
            </a:extLst>
          </p:cNvPr>
          <p:cNvSpPr/>
          <p:nvPr/>
        </p:nvSpPr>
        <p:spPr>
          <a:xfrm>
            <a:off x="1310335" y="39210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E38D80-2BE4-E996-42D3-A0FD532B909C}"/>
              </a:ext>
            </a:extLst>
          </p:cNvPr>
          <p:cNvSpPr/>
          <p:nvPr/>
        </p:nvSpPr>
        <p:spPr>
          <a:xfrm>
            <a:off x="1308896" y="423553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FC1DD4-4D1C-812F-755F-A4F8D9CCB2B1}"/>
              </a:ext>
            </a:extLst>
          </p:cNvPr>
          <p:cNvSpPr/>
          <p:nvPr/>
        </p:nvSpPr>
        <p:spPr>
          <a:xfrm>
            <a:off x="1308896" y="45500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10DEDD-A65D-FE56-110D-6E34D9D38B35}"/>
              </a:ext>
            </a:extLst>
          </p:cNvPr>
          <p:cNvSpPr txBox="1"/>
          <p:nvPr/>
        </p:nvSpPr>
        <p:spPr>
          <a:xfrm>
            <a:off x="-14510" y="818661"/>
            <a:ext cx="2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Non-blood-feeding states</a:t>
            </a:r>
          </a:p>
          <a:p>
            <a:r>
              <a:rPr lang="en-US" sz="1400" dirty="0"/>
              <a:t>(Ovipositing, resting, etc.)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B0AA1-47D0-2AAA-BCCF-6F844FCE5A45}"/>
              </a:ext>
            </a:extLst>
          </p:cNvPr>
          <p:cNvGrpSpPr/>
          <p:nvPr/>
        </p:nvGrpSpPr>
        <p:grpSpPr>
          <a:xfrm>
            <a:off x="2859638" y="127267"/>
            <a:ext cx="8951361" cy="6406024"/>
            <a:chOff x="613385" y="357584"/>
            <a:chExt cx="1755228" cy="114562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8563BC0-C123-CED9-6F4D-50B51EC7F4D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26EC77-2D75-83A6-F759-D3AB6A5BE8AE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EAECD6-0383-E2A0-3DA8-4C94EBC6AE18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3363913" y="805448"/>
            <a:ext cx="292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Blood-feeding state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28B7ACE-B986-0F9D-996C-B9BA56A1ACFC}"/>
              </a:ext>
            </a:extLst>
          </p:cNvPr>
          <p:cNvSpPr/>
          <p:nvPr/>
        </p:nvSpPr>
        <p:spPr>
          <a:xfrm>
            <a:off x="3257211" y="3255327"/>
            <a:ext cx="1463040" cy="9144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C60F2B-8891-18FE-6631-C7C6F305E8A0}"/>
              </a:ext>
            </a:extLst>
          </p:cNvPr>
          <p:cNvSpPr/>
          <p:nvPr/>
        </p:nvSpPr>
        <p:spPr>
          <a:xfrm>
            <a:off x="5410082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7F71CCB-0A44-B180-DBE5-33FEF1C01604}"/>
              </a:ext>
            </a:extLst>
          </p:cNvPr>
          <p:cNvSpPr/>
          <p:nvPr/>
        </p:nvSpPr>
        <p:spPr>
          <a:xfrm>
            <a:off x="9715824" y="3255327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463BE31-2C23-EB53-999C-553F36E38DA9}"/>
              </a:ext>
            </a:extLst>
          </p:cNvPr>
          <p:cNvSpPr/>
          <p:nvPr/>
        </p:nvSpPr>
        <p:spPr>
          <a:xfrm>
            <a:off x="7562953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21B5C0-C56E-7020-0A52-3E81DC95373E}"/>
              </a:ext>
            </a:extLst>
          </p:cNvPr>
          <p:cNvGrpSpPr/>
          <p:nvPr/>
        </p:nvGrpSpPr>
        <p:grpSpPr>
          <a:xfrm>
            <a:off x="3257211" y="4801053"/>
            <a:ext cx="5768782" cy="914400"/>
            <a:chOff x="3257211" y="5245553"/>
            <a:chExt cx="5768782" cy="9144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668B25E-4405-7CB0-4490-A718A9787112}"/>
                </a:ext>
              </a:extLst>
            </p:cNvPr>
            <p:cNvSpPr/>
            <p:nvPr/>
          </p:nvSpPr>
          <p:spPr>
            <a:xfrm>
              <a:off x="3257211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ACE6C8F-93AF-919B-0AB2-4EB8C737BDD8}"/>
                </a:ext>
              </a:extLst>
            </p:cNvPr>
            <p:cNvSpPr/>
            <p:nvPr/>
          </p:nvSpPr>
          <p:spPr>
            <a:xfrm>
              <a:off x="5410082" y="5245553"/>
              <a:ext cx="1463040" cy="9144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7CAA429-9BEE-1F93-C114-AE77D5530F6A}"/>
                </a:ext>
              </a:extLst>
            </p:cNvPr>
            <p:cNvSpPr/>
            <p:nvPr/>
          </p:nvSpPr>
          <p:spPr>
            <a:xfrm>
              <a:off x="7562953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FCD92-7C9F-A7A0-B05A-062EAADC1159}"/>
              </a:ext>
            </a:extLst>
          </p:cNvPr>
          <p:cNvGrpSpPr/>
          <p:nvPr/>
        </p:nvGrpSpPr>
        <p:grpSpPr>
          <a:xfrm>
            <a:off x="8231598" y="330467"/>
            <a:ext cx="2527728" cy="307777"/>
            <a:chOff x="9130737" y="375450"/>
            <a:chExt cx="2527728" cy="3077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008B4A-2565-5A27-3849-5B248A27A32B}"/>
                </a:ext>
              </a:extLst>
            </p:cNvPr>
            <p:cNvSpPr/>
            <p:nvPr/>
          </p:nvSpPr>
          <p:spPr>
            <a:xfrm>
              <a:off x="9130737" y="439116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/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Makes contact with hosts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blipFill>
                  <a:blip r:embed="rId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FDC5-A8B2-8D7C-58B9-7F7EB90F26F0}"/>
              </a:ext>
            </a:extLst>
          </p:cNvPr>
          <p:cNvGrpSpPr/>
          <p:nvPr/>
        </p:nvGrpSpPr>
        <p:grpSpPr>
          <a:xfrm>
            <a:off x="8231598" y="732202"/>
            <a:ext cx="3286077" cy="307777"/>
            <a:chOff x="9130737" y="637060"/>
            <a:chExt cx="3286077" cy="3077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2A530A-8575-32F0-308F-BC816A4E85D7}"/>
                </a:ext>
              </a:extLst>
            </p:cNvPr>
            <p:cNvSpPr/>
            <p:nvPr/>
          </p:nvSpPr>
          <p:spPr>
            <a:xfrm>
              <a:off x="9130737" y="700726"/>
              <a:ext cx="182880" cy="182880"/>
            </a:xfrm>
            <a:prstGeom prst="ellipse">
              <a:avLst/>
            </a:prstGeom>
            <a:noFill/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/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Transmision to </a:t>
                  </a:r>
                  <a:r>
                    <a:rPr lang="en-US" sz="1400" b="1" u="sng" dirty="0"/>
                    <a:t>mosquito</a:t>
                  </a:r>
                  <a:r>
                    <a:rPr lang="en-US" sz="1400" dirty="0"/>
                    <a:t> possible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C219D2A-0EB6-B28B-C5FF-6FAE59232BC6}"/>
              </a:ext>
            </a:extLst>
          </p:cNvPr>
          <p:cNvGrpSpPr/>
          <p:nvPr/>
        </p:nvGrpSpPr>
        <p:grpSpPr>
          <a:xfrm>
            <a:off x="8231598" y="1133938"/>
            <a:ext cx="2947266" cy="307777"/>
            <a:chOff x="9135301" y="924921"/>
            <a:chExt cx="2947266" cy="30777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80EE72-78B4-2EDD-D34B-0685922E2F3B}"/>
                </a:ext>
              </a:extLst>
            </p:cNvPr>
            <p:cNvSpPr/>
            <p:nvPr/>
          </p:nvSpPr>
          <p:spPr>
            <a:xfrm>
              <a:off x="9135301" y="988587"/>
              <a:ext cx="182880" cy="18288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/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Transmission to </a:t>
                  </a:r>
                  <a:r>
                    <a:rPr lang="en-US" sz="1400" b="1" u="sng" dirty="0"/>
                    <a:t>host </a:t>
                  </a:r>
                  <a:r>
                    <a:rPr lang="en-US" sz="1400" dirty="0"/>
                    <a:t>possible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24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D32439A-8597-E5F2-43AA-DF0EB6C047FA}"/>
              </a:ext>
            </a:extLst>
          </p:cNvPr>
          <p:cNvSpPr/>
          <p:nvPr/>
        </p:nvSpPr>
        <p:spPr>
          <a:xfrm>
            <a:off x="3257211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CE6F8AF-7453-07D3-6E34-94A8559AC0D8}"/>
              </a:ext>
            </a:extLst>
          </p:cNvPr>
          <p:cNvSpPr/>
          <p:nvPr/>
        </p:nvSpPr>
        <p:spPr>
          <a:xfrm>
            <a:off x="5410082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164B71-B020-BE5C-9C33-17E969A8EF3D}"/>
              </a:ext>
            </a:extLst>
          </p:cNvPr>
          <p:cNvSpPr/>
          <p:nvPr/>
        </p:nvSpPr>
        <p:spPr>
          <a:xfrm>
            <a:off x="9715824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8648D8-BAAF-61B5-7CA3-4B1E279D8828}"/>
              </a:ext>
            </a:extLst>
          </p:cNvPr>
          <p:cNvSpPr/>
          <p:nvPr/>
        </p:nvSpPr>
        <p:spPr>
          <a:xfrm>
            <a:off x="7562953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8F1C78-8B88-BAA8-9A58-7B1FFED8C9C7}"/>
              </a:ext>
            </a:extLst>
          </p:cNvPr>
          <p:cNvGrpSpPr/>
          <p:nvPr/>
        </p:nvGrpSpPr>
        <p:grpSpPr>
          <a:xfrm rot="5400000">
            <a:off x="10400905" y="4898027"/>
            <a:ext cx="92879" cy="720452"/>
            <a:chOff x="10339413" y="4791564"/>
            <a:chExt cx="92879" cy="7204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CC35E86-AD65-50D6-D660-951F76445A7C}"/>
                </a:ext>
              </a:extLst>
            </p:cNvPr>
            <p:cNvSpPr/>
            <p:nvPr/>
          </p:nvSpPr>
          <p:spPr>
            <a:xfrm>
              <a:off x="10340852" y="47915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43DC94D-FB96-2A1C-0532-622B3D6325CA}"/>
                </a:ext>
              </a:extLst>
            </p:cNvPr>
            <p:cNvSpPr/>
            <p:nvPr/>
          </p:nvSpPr>
          <p:spPr>
            <a:xfrm>
              <a:off x="10339413" y="51060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1B6CC2A-2DE2-2C3C-9883-E0CEBF86E338}"/>
                </a:ext>
              </a:extLst>
            </p:cNvPr>
            <p:cNvSpPr/>
            <p:nvPr/>
          </p:nvSpPr>
          <p:spPr>
            <a:xfrm>
              <a:off x="10339413" y="54205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99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-36938" y="13829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Biting state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A762588-9C3A-F1D0-09F0-2748382D49C0}"/>
              </a:ext>
            </a:extLst>
          </p:cNvPr>
          <p:cNvGrpSpPr/>
          <p:nvPr/>
        </p:nvGrpSpPr>
        <p:grpSpPr>
          <a:xfrm>
            <a:off x="574829" y="516689"/>
            <a:ext cx="1566914" cy="6288135"/>
            <a:chOff x="435683" y="517412"/>
            <a:chExt cx="1566914" cy="62881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65BE50-6825-395E-C77E-50B8B2D68C12}"/>
                </a:ext>
              </a:extLst>
            </p:cNvPr>
            <p:cNvGrpSpPr/>
            <p:nvPr/>
          </p:nvGrpSpPr>
          <p:grpSpPr>
            <a:xfrm>
              <a:off x="579060" y="950575"/>
              <a:ext cx="1280161" cy="731520"/>
              <a:chOff x="613384" y="357585"/>
              <a:chExt cx="1755228" cy="114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AC4F150-8BB0-15F4-6E48-E6DDE8FA4207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45281E6-EE57-12D4-ED29-65DC1261F902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1656CFB-38D3-671E-7F3E-FDFB386F6D7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007919-4A9B-CDCC-7435-72FEB2B63F9E}"/>
                </a:ext>
              </a:extLst>
            </p:cNvPr>
            <p:cNvGrpSpPr/>
            <p:nvPr/>
          </p:nvGrpSpPr>
          <p:grpSpPr>
            <a:xfrm>
              <a:off x="579060" y="1975265"/>
              <a:ext cx="1280161" cy="731520"/>
              <a:chOff x="613384" y="357585"/>
              <a:chExt cx="1755228" cy="1145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74B1B70-73C6-B1D0-45BF-06080C96865E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B720518-B498-CC24-F558-5A73C97763E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04BFD-5239-4D34-AB8F-C9E05F0D639C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19E119-087D-741C-0C44-A4202E7B730B}"/>
                </a:ext>
              </a:extLst>
            </p:cNvPr>
            <p:cNvGrpSpPr/>
            <p:nvPr/>
          </p:nvGrpSpPr>
          <p:grpSpPr>
            <a:xfrm>
              <a:off x="579060" y="6074027"/>
              <a:ext cx="1280161" cy="731520"/>
              <a:chOff x="613384" y="357585"/>
              <a:chExt cx="1755228" cy="11456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DA5FDB6-7D63-B0FD-1785-65FEDC371586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8349629-4457-6A2A-08D6-1B504728074D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A0EE13-2E11-4F61-00B1-9182218E07B1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0DEDD-A65D-FE56-110D-6E34D9D38B35}"/>
                </a:ext>
              </a:extLst>
            </p:cNvPr>
            <p:cNvSpPr txBox="1"/>
            <p:nvPr/>
          </p:nvSpPr>
          <p:spPr>
            <a:xfrm>
              <a:off x="435683" y="517412"/>
              <a:ext cx="156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Biting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52255-4091-D977-7D51-6D231E6F1089}"/>
                </a:ext>
              </a:extLst>
            </p:cNvPr>
            <p:cNvGrpSpPr/>
            <p:nvPr/>
          </p:nvGrpSpPr>
          <p:grpSpPr>
            <a:xfrm>
              <a:off x="579060" y="2999955"/>
              <a:ext cx="1280161" cy="731520"/>
              <a:chOff x="613384" y="357585"/>
              <a:chExt cx="1755228" cy="11456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FB1DBEF-A7DB-9E9D-B872-057FE7FF1A1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667CC4-290D-36F4-2162-A508BA045BB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2F4B86-CA2D-7491-C3D9-C52717461A9D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74296-5737-8FF5-CAA4-C717C314FA96}"/>
                </a:ext>
              </a:extLst>
            </p:cNvPr>
            <p:cNvGrpSpPr/>
            <p:nvPr/>
          </p:nvGrpSpPr>
          <p:grpSpPr>
            <a:xfrm>
              <a:off x="579060" y="4024645"/>
              <a:ext cx="1280161" cy="731520"/>
              <a:chOff x="613384" y="357585"/>
              <a:chExt cx="1755228" cy="114562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EE43B0-93A2-C0DF-DA23-9576B98C60D3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C8B39CB-A1BE-79A2-B529-E45F5EED3BA1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370586C-C4E5-4CD5-867B-E4EC435913C8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91FA6C-63A5-2A09-CAC0-D9C4D7CA8252}"/>
                </a:ext>
              </a:extLst>
            </p:cNvPr>
            <p:cNvGrpSpPr/>
            <p:nvPr/>
          </p:nvGrpSpPr>
          <p:grpSpPr>
            <a:xfrm>
              <a:off x="579060" y="5049335"/>
              <a:ext cx="1280161" cy="731520"/>
              <a:chOff x="613384" y="357585"/>
              <a:chExt cx="1755228" cy="114562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2D2DE8-D78D-DC70-4E56-E3C08018FA6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50C920-3AE7-FA77-5562-8A0D20A36128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E9DE94-BB93-0709-9C59-C34256EA720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46AD35C-5932-C0F0-222E-68ABC8DF779B}"/>
              </a:ext>
            </a:extLst>
          </p:cNvPr>
          <p:cNvGrpSpPr/>
          <p:nvPr/>
        </p:nvGrpSpPr>
        <p:grpSpPr>
          <a:xfrm>
            <a:off x="2807713" y="517412"/>
            <a:ext cx="1776436" cy="6287412"/>
            <a:chOff x="2687100" y="517412"/>
            <a:chExt cx="1776436" cy="628741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3A28C94-DA20-B87E-742B-FA7941723364}"/>
                </a:ext>
              </a:extLst>
            </p:cNvPr>
            <p:cNvSpPr/>
            <p:nvPr/>
          </p:nvSpPr>
          <p:spPr>
            <a:xfrm>
              <a:off x="2935238" y="94985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E0D574-45D0-9A02-16E0-1A99151FEB4C}"/>
                </a:ext>
              </a:extLst>
            </p:cNvPr>
            <p:cNvSpPr/>
            <p:nvPr/>
          </p:nvSpPr>
          <p:spPr>
            <a:xfrm>
              <a:off x="2935238" y="197454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CB1F04-3B08-115C-D063-654E9320934E}"/>
                </a:ext>
              </a:extLst>
            </p:cNvPr>
            <p:cNvSpPr/>
            <p:nvPr/>
          </p:nvSpPr>
          <p:spPr>
            <a:xfrm>
              <a:off x="2935238" y="6073304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E5CA44-D31E-721D-090D-836C4D11B489}"/>
                </a:ext>
              </a:extLst>
            </p:cNvPr>
            <p:cNvSpPr txBox="1"/>
            <p:nvPr/>
          </p:nvSpPr>
          <p:spPr>
            <a:xfrm>
              <a:off x="2687100" y="517412"/>
              <a:ext cx="1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Contact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290142E-6B45-12D5-BF7D-B45C609D5C89}"/>
                </a:ext>
              </a:extLst>
            </p:cNvPr>
            <p:cNvSpPr/>
            <p:nvPr/>
          </p:nvSpPr>
          <p:spPr>
            <a:xfrm>
              <a:off x="2935238" y="299923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EEEE2A-BA85-461A-748E-C7281115A963}"/>
                </a:ext>
              </a:extLst>
            </p:cNvPr>
            <p:cNvSpPr/>
            <p:nvPr/>
          </p:nvSpPr>
          <p:spPr>
            <a:xfrm>
              <a:off x="2935238" y="402392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4C85A7D-D25D-BA26-9521-BD9DD8D814B6}"/>
                </a:ext>
              </a:extLst>
            </p:cNvPr>
            <p:cNvSpPr/>
            <p:nvPr/>
          </p:nvSpPr>
          <p:spPr>
            <a:xfrm>
              <a:off x="2935238" y="504861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A09FA0-8B29-FB04-156B-F73249474AEE}"/>
              </a:ext>
            </a:extLst>
          </p:cNvPr>
          <p:cNvGrpSpPr/>
          <p:nvPr/>
        </p:nvGrpSpPr>
        <p:grpSpPr>
          <a:xfrm>
            <a:off x="5250119" y="278876"/>
            <a:ext cx="2869096" cy="6525948"/>
            <a:chOff x="4510209" y="278876"/>
            <a:chExt cx="2869096" cy="65259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97DEC5-D166-EB53-4E26-6A83C43DC807}"/>
                </a:ext>
              </a:extLst>
            </p:cNvPr>
            <p:cNvSpPr txBox="1"/>
            <p:nvPr/>
          </p:nvSpPr>
          <p:spPr>
            <a:xfrm>
              <a:off x="4510209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Transmission to mosquito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00CC45-F531-E7E9-B177-7DD143EF6F2A}"/>
                </a:ext>
              </a:extLst>
            </p:cNvPr>
            <p:cNvGrpSpPr/>
            <p:nvPr/>
          </p:nvGrpSpPr>
          <p:grpSpPr>
            <a:xfrm>
              <a:off x="5304677" y="949852"/>
              <a:ext cx="1280160" cy="5854972"/>
              <a:chOff x="5138660" y="949852"/>
              <a:chExt cx="1280160" cy="585497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94276DE-D7D8-3F1F-C434-6DFE97FF548E}"/>
                  </a:ext>
                </a:extLst>
              </p:cNvPr>
              <p:cNvSpPr/>
              <p:nvPr/>
            </p:nvSpPr>
            <p:spPr>
              <a:xfrm>
                <a:off x="5138660" y="94985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A4ED749-1D0E-790D-0885-6574E57F2F61}"/>
                  </a:ext>
                </a:extLst>
              </p:cNvPr>
              <p:cNvSpPr/>
              <p:nvPr/>
            </p:nvSpPr>
            <p:spPr>
              <a:xfrm>
                <a:off x="5138660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1DA4258-CB28-7B9A-81FB-A8597F564387}"/>
                  </a:ext>
                </a:extLst>
              </p:cNvPr>
              <p:cNvSpPr/>
              <p:nvPr/>
            </p:nvSpPr>
            <p:spPr>
              <a:xfrm>
                <a:off x="5138660" y="6073304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A9A1B9-6109-1AF5-1E5B-1AC06C25CCF5}"/>
                  </a:ext>
                </a:extLst>
              </p:cNvPr>
              <p:cNvSpPr/>
              <p:nvPr/>
            </p:nvSpPr>
            <p:spPr>
              <a:xfrm>
                <a:off x="5138660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1A5E775-5409-41F2-6D50-810256620462}"/>
                  </a:ext>
                </a:extLst>
              </p:cNvPr>
              <p:cNvSpPr/>
              <p:nvPr/>
            </p:nvSpPr>
            <p:spPr>
              <a:xfrm>
                <a:off x="5138660" y="4023922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413B5F-AD13-11C3-25B0-3E619F03ACF5}"/>
                  </a:ext>
                </a:extLst>
              </p:cNvPr>
              <p:cNvSpPr/>
              <p:nvPr/>
            </p:nvSpPr>
            <p:spPr>
              <a:xfrm>
                <a:off x="5138660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D6B78A-5C43-8FFA-C0C0-1EF65BE9B14D}"/>
              </a:ext>
            </a:extLst>
          </p:cNvPr>
          <p:cNvGrpSpPr/>
          <p:nvPr/>
        </p:nvGrpSpPr>
        <p:grpSpPr>
          <a:xfrm>
            <a:off x="8785186" y="270864"/>
            <a:ext cx="2869096" cy="6525948"/>
            <a:chOff x="7744892" y="278876"/>
            <a:chExt cx="2869096" cy="65259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EF5922-D7D4-C7E7-6ECF-9EFA3ECCC4B3}"/>
                </a:ext>
              </a:extLst>
            </p:cNvPr>
            <p:cNvSpPr txBox="1"/>
            <p:nvPr/>
          </p:nvSpPr>
          <p:spPr>
            <a:xfrm>
              <a:off x="7744892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Transmission to host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9BCD125-0DCE-5955-7F10-E1E480DADDE6}"/>
                </a:ext>
              </a:extLst>
            </p:cNvPr>
            <p:cNvGrpSpPr/>
            <p:nvPr/>
          </p:nvGrpSpPr>
          <p:grpSpPr>
            <a:xfrm>
              <a:off x="8539360" y="949852"/>
              <a:ext cx="1280160" cy="5854972"/>
              <a:chOff x="8373343" y="949852"/>
              <a:chExt cx="1280160" cy="58549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558D287-83E6-21BA-032D-4D49CE495ED6}"/>
                  </a:ext>
                </a:extLst>
              </p:cNvPr>
              <p:cNvSpPr/>
              <p:nvPr/>
            </p:nvSpPr>
            <p:spPr>
              <a:xfrm>
                <a:off x="8373343" y="94985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BA9588E-9776-FA7E-2E06-CE4D323A6FCD}"/>
                  </a:ext>
                </a:extLst>
              </p:cNvPr>
              <p:cNvSpPr/>
              <p:nvPr/>
            </p:nvSpPr>
            <p:spPr>
              <a:xfrm>
                <a:off x="8373343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DC75E7D-5A74-5D63-6247-A8CEBC0B0A1F}"/>
                  </a:ext>
                </a:extLst>
              </p:cNvPr>
              <p:cNvSpPr/>
              <p:nvPr/>
            </p:nvSpPr>
            <p:spPr>
              <a:xfrm>
                <a:off x="8373343" y="6073304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E489010-3053-B825-E706-73B5308F8D2B}"/>
                  </a:ext>
                </a:extLst>
              </p:cNvPr>
              <p:cNvSpPr/>
              <p:nvPr/>
            </p:nvSpPr>
            <p:spPr>
              <a:xfrm>
                <a:off x="8373343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3A8B41C-E573-9DFB-0DBC-71D0B8B363C2}"/>
                  </a:ext>
                </a:extLst>
              </p:cNvPr>
              <p:cNvSpPr/>
              <p:nvPr/>
            </p:nvSpPr>
            <p:spPr>
              <a:xfrm>
                <a:off x="8373343" y="402392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20BCF8-BBF7-856D-075D-87895A1466F8}"/>
                  </a:ext>
                </a:extLst>
              </p:cNvPr>
              <p:cNvSpPr/>
              <p:nvPr/>
            </p:nvSpPr>
            <p:spPr>
              <a:xfrm>
                <a:off x="8373343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39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103561</TotalTime>
  <Words>6101</Words>
  <Application>Microsoft Office PowerPoint</Application>
  <PresentationFormat>Widescreen</PresentationFormat>
  <Paragraphs>1331</Paragraphs>
  <Slides>128</Slides>
  <Notes>35</Notes>
  <HiddenSlides>28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5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PowerPoint Presentation</vt:lpstr>
      <vt:lpstr>PowerPoint Presentation</vt:lpstr>
      <vt:lpstr>The blood-feeding process</vt:lpstr>
      <vt:lpstr>The real blood-feeding process</vt:lpstr>
      <vt:lpstr>PowerPoint Presentation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152</cp:revision>
  <dcterms:created xsi:type="dcterms:W3CDTF">2024-06-14T19:36:46Z</dcterms:created>
  <dcterms:modified xsi:type="dcterms:W3CDTF">2025-02-10T22:42:26Z</dcterms:modified>
</cp:coreProperties>
</file>